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4"/>
  </p:sldMasterIdLst>
  <p:notesMasterIdLst>
    <p:notesMasterId r:id="rId21"/>
  </p:notesMasterIdLst>
  <p:handoutMasterIdLst>
    <p:handoutMasterId r:id="rId22"/>
  </p:handoutMasterIdLst>
  <p:sldIdLst>
    <p:sldId id="258" r:id="rId5"/>
    <p:sldId id="299" r:id="rId6"/>
    <p:sldId id="267" r:id="rId7"/>
    <p:sldId id="259" r:id="rId8"/>
    <p:sldId id="298" r:id="rId9"/>
    <p:sldId id="291" r:id="rId10"/>
    <p:sldId id="296" r:id="rId11"/>
    <p:sldId id="305" r:id="rId12"/>
    <p:sldId id="304" r:id="rId13"/>
    <p:sldId id="310" r:id="rId14"/>
    <p:sldId id="285" r:id="rId15"/>
    <p:sldId id="282" r:id="rId16"/>
    <p:sldId id="273" r:id="rId17"/>
    <p:sldId id="274" r:id="rId18"/>
    <p:sldId id="300" r:id="rId19"/>
    <p:sldId id="30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ed Alves" initials="JA" lastIdx="18" clrIdx="0">
    <p:extLst>
      <p:ext uri="{19B8F6BF-5375-455C-9EA6-DF929625EA0E}">
        <p15:presenceInfo xmlns:p15="http://schemas.microsoft.com/office/powerpoint/2012/main" userId="S::jalves13@umassd.edu::82b64f00-975a-4f15-aff8-727504a0b927" providerId="AD"/>
      </p:ext>
    </p:extLst>
  </p:cmAuthor>
  <p:cmAuthor id="2" name="Michael J Benker" initials="MJB" lastIdx="2" clrIdx="1">
    <p:extLst>
      <p:ext uri="{19B8F6BF-5375-455C-9EA6-DF929625EA0E}">
        <p15:presenceInfo xmlns:p15="http://schemas.microsoft.com/office/powerpoint/2012/main" userId="Michael J Benker" providerId="None"/>
      </p:ext>
    </p:extLst>
  </p:cmAuthor>
  <p:cmAuthor id="3" name="Michael J Benker" initials="MJB [2]" lastIdx="9" clrIdx="2">
    <p:extLst>
      <p:ext uri="{19B8F6BF-5375-455C-9EA6-DF929625EA0E}">
        <p15:presenceInfo xmlns:p15="http://schemas.microsoft.com/office/powerpoint/2012/main" userId="S::mbenker@umassd.edu::22b70921-827e-490f-b077-ee132a4af0f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DEB21-4BDF-B785-ED7E-E49F6FE53BAA}" v="10" dt="2020-04-30T00:17:32.690"/>
    <p1510:client id="{257859E0-7D31-48C4-A2E5-39FB72A8FD57}" v="654" dt="2020-04-30T17:25:37.955"/>
    <p1510:client id="{9BD2B520-8639-4083-A74B-2B95EFD7498E}" v="69" dt="2020-04-30T00:57:10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4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ew A Martins" userId="S::dmartins5@umassd.edu::f68bd026-7c8e-4a25-bf85-9fb888b699ae" providerId="AD" clId="Web-{AEF7F2A4-11D9-CB2F-F0A3-C4366C7ACF9F}"/>
    <pc:docChg chg="modSld">
      <pc:chgData name="Drew A Martins" userId="S::dmartins5@umassd.edu::f68bd026-7c8e-4a25-bf85-9fb888b699ae" providerId="AD" clId="Web-{AEF7F2A4-11D9-CB2F-F0A3-C4366C7ACF9F}" dt="2020-04-11T20:06:15.119" v="0" actId="1076"/>
      <pc:docMkLst>
        <pc:docMk/>
      </pc:docMkLst>
      <pc:sldChg chg="modSp">
        <pc:chgData name="Drew A Martins" userId="S::dmartins5@umassd.edu::f68bd026-7c8e-4a25-bf85-9fb888b699ae" providerId="AD" clId="Web-{AEF7F2A4-11D9-CB2F-F0A3-C4366C7ACF9F}" dt="2020-04-11T20:06:15.119" v="0" actId="1076"/>
        <pc:sldMkLst>
          <pc:docMk/>
          <pc:sldMk cId="1844913572" sldId="278"/>
        </pc:sldMkLst>
        <pc:picChg chg="mod">
          <ac:chgData name="Drew A Martins" userId="S::dmartins5@umassd.edu::f68bd026-7c8e-4a25-bf85-9fb888b699ae" providerId="AD" clId="Web-{AEF7F2A4-11D9-CB2F-F0A3-C4366C7ACF9F}" dt="2020-04-11T20:06:15.119" v="0" actId="1076"/>
          <ac:picMkLst>
            <pc:docMk/>
            <pc:sldMk cId="1844913572" sldId="278"/>
            <ac:picMk id="10" creationId="{B8F87EA7-5B44-49FE-A074-2130B2DE6CBE}"/>
          </ac:picMkLst>
        </pc:picChg>
      </pc:sldChg>
    </pc:docChg>
  </pc:docChgLst>
  <pc:docChgLst>
    <pc:chgData name="Drew A Martins" userId="S::dmartins5@umassd.edu::f68bd026-7c8e-4a25-bf85-9fb888b699ae" providerId="AD" clId="Web-{B3DB34EA-C7A6-0B3C-E795-BEEEA4AF5F0E}"/>
    <pc:docChg chg="delSld modSld">
      <pc:chgData name="Drew A Martins" userId="S::dmartins5@umassd.edu::f68bd026-7c8e-4a25-bf85-9fb888b699ae" providerId="AD" clId="Web-{B3DB34EA-C7A6-0B3C-E795-BEEEA4AF5F0E}" dt="2020-04-27T22:09:30.767" v="3021" actId="20577"/>
      <pc:docMkLst>
        <pc:docMk/>
      </pc:docMkLst>
      <pc:sldChg chg="modSp del">
        <pc:chgData name="Drew A Martins" userId="S::dmartins5@umassd.edu::f68bd026-7c8e-4a25-bf85-9fb888b699ae" providerId="AD" clId="Web-{B3DB34EA-C7A6-0B3C-E795-BEEEA4AF5F0E}" dt="2020-04-27T21:43:34.110" v="2229"/>
        <pc:sldMkLst>
          <pc:docMk/>
          <pc:sldMk cId="617835688" sldId="307"/>
        </pc:sldMkLst>
        <pc:spChg chg="mod">
          <ac:chgData name="Drew A Martins" userId="S::dmartins5@umassd.edu::f68bd026-7c8e-4a25-bf85-9fb888b699ae" providerId="AD" clId="Web-{B3DB34EA-C7A6-0B3C-E795-BEEEA4AF5F0E}" dt="2020-04-27T21:28:18.639" v="1120" actId="20577"/>
          <ac:spMkLst>
            <pc:docMk/>
            <pc:sldMk cId="617835688" sldId="307"/>
            <ac:spMk id="3" creationId="{057320B9-81E4-454B-AFF5-17C8F6FB0011}"/>
          </ac:spMkLst>
        </pc:spChg>
      </pc:sldChg>
      <pc:sldChg chg="del">
        <pc:chgData name="Drew A Martins" userId="S::dmartins5@umassd.edu::f68bd026-7c8e-4a25-bf85-9fb888b699ae" providerId="AD" clId="Web-{B3DB34EA-C7A6-0B3C-E795-BEEEA4AF5F0E}" dt="2020-04-27T21:43:37.064" v="2230"/>
        <pc:sldMkLst>
          <pc:docMk/>
          <pc:sldMk cId="1388952105" sldId="309"/>
        </pc:sldMkLst>
      </pc:sldChg>
      <pc:sldChg chg="addSp delSp modSp">
        <pc:chgData name="Drew A Martins" userId="S::dmartins5@umassd.edu::f68bd026-7c8e-4a25-bf85-9fb888b699ae" providerId="AD" clId="Web-{B3DB34EA-C7A6-0B3C-E795-BEEEA4AF5F0E}" dt="2020-04-27T21:55:58.501" v="3019" actId="20577"/>
        <pc:sldMkLst>
          <pc:docMk/>
          <pc:sldMk cId="815281483" sldId="310"/>
        </pc:sldMkLst>
        <pc:spChg chg="mod">
          <ac:chgData name="Drew A Martins" userId="S::dmartins5@umassd.edu::f68bd026-7c8e-4a25-bf85-9fb888b699ae" providerId="AD" clId="Web-{B3DB34EA-C7A6-0B3C-E795-BEEEA4AF5F0E}" dt="2020-04-27T21:30:21.563" v="1361" actId="20577"/>
          <ac:spMkLst>
            <pc:docMk/>
            <pc:sldMk cId="815281483" sldId="310"/>
            <ac:spMk id="2" creationId="{7CA794AD-0799-475F-B004-AF14BE45982F}"/>
          </ac:spMkLst>
        </pc:spChg>
        <pc:spChg chg="mod">
          <ac:chgData name="Drew A Martins" userId="S::dmartins5@umassd.edu::f68bd026-7c8e-4a25-bf85-9fb888b699ae" providerId="AD" clId="Web-{B3DB34EA-C7A6-0B3C-E795-BEEEA4AF5F0E}" dt="2020-04-27T21:55:58.501" v="3019" actId="20577"/>
          <ac:spMkLst>
            <pc:docMk/>
            <pc:sldMk cId="815281483" sldId="310"/>
            <ac:spMk id="3" creationId="{057320B9-81E4-454B-AFF5-17C8F6FB0011}"/>
          </ac:spMkLst>
        </pc:spChg>
        <pc:spChg chg="mod">
          <ac:chgData name="Drew A Martins" userId="S::dmartins5@umassd.edu::f68bd026-7c8e-4a25-bf85-9fb888b699ae" providerId="AD" clId="Web-{B3DB34EA-C7A6-0B3C-E795-BEEEA4AF5F0E}" dt="2020-04-27T21:40:25.325" v="2226" actId="20577"/>
          <ac:spMkLst>
            <pc:docMk/>
            <pc:sldMk cId="815281483" sldId="310"/>
            <ac:spMk id="7" creationId="{F28576A0-AF09-4AB0-A30C-77A6C1F287DB}"/>
          </ac:spMkLst>
        </pc:spChg>
        <pc:spChg chg="add del mod">
          <ac:chgData name="Drew A Martins" userId="S::dmartins5@umassd.edu::f68bd026-7c8e-4a25-bf85-9fb888b699ae" providerId="AD" clId="Web-{B3DB34EA-C7A6-0B3C-E795-BEEEA4AF5F0E}" dt="2020-04-27T21:33:13.363" v="1546"/>
          <ac:spMkLst>
            <pc:docMk/>
            <pc:sldMk cId="815281483" sldId="310"/>
            <ac:spMk id="8" creationId="{F6AF27C7-F4D3-4DF2-94A2-B8EA9C584487}"/>
          </ac:spMkLst>
        </pc:spChg>
        <pc:spChg chg="add del mod">
          <ac:chgData name="Drew A Martins" userId="S::dmartins5@umassd.edu::f68bd026-7c8e-4a25-bf85-9fb888b699ae" providerId="AD" clId="Web-{B3DB34EA-C7A6-0B3C-E795-BEEEA4AF5F0E}" dt="2020-04-27T21:32:16.534" v="1486"/>
          <ac:spMkLst>
            <pc:docMk/>
            <pc:sldMk cId="815281483" sldId="310"/>
            <ac:spMk id="10" creationId="{38097F25-EA02-4E62-9EF1-36504BC2BF99}"/>
          </ac:spMkLst>
        </pc:spChg>
        <pc:spChg chg="add mod">
          <ac:chgData name="Drew A Martins" userId="S::dmartins5@umassd.edu::f68bd026-7c8e-4a25-bf85-9fb888b699ae" providerId="AD" clId="Web-{B3DB34EA-C7A6-0B3C-E795-BEEEA4AF5F0E}" dt="2020-04-27T21:40:48.748" v="2227" actId="1076"/>
          <ac:spMkLst>
            <pc:docMk/>
            <pc:sldMk cId="815281483" sldId="310"/>
            <ac:spMk id="12" creationId="{07D44542-4671-4881-AA3F-3BD600A68BAC}"/>
          </ac:spMkLst>
        </pc:spChg>
        <pc:graphicFrameChg chg="add mod modGraphic">
          <ac:chgData name="Drew A Martins" userId="S::dmartins5@umassd.edu::f68bd026-7c8e-4a25-bf85-9fb888b699ae" providerId="AD" clId="Web-{B3DB34EA-C7A6-0B3C-E795-BEEEA4AF5F0E}" dt="2020-04-27T21:40:03.669" v="2220" actId="1076"/>
          <ac:graphicFrameMkLst>
            <pc:docMk/>
            <pc:sldMk cId="815281483" sldId="310"/>
            <ac:graphicFrameMk id="13" creationId="{D6F724DC-6296-404F-9E4E-06F1592D42CD}"/>
          </ac:graphicFrameMkLst>
        </pc:graphicFrameChg>
        <pc:picChg chg="del">
          <ac:chgData name="Drew A Martins" userId="S::dmartins5@umassd.edu::f68bd026-7c8e-4a25-bf85-9fb888b699ae" providerId="AD" clId="Web-{B3DB34EA-C7A6-0B3C-E795-BEEEA4AF5F0E}" dt="2020-04-27T21:21:15.490" v="16"/>
          <ac:picMkLst>
            <pc:docMk/>
            <pc:sldMk cId="815281483" sldId="310"/>
            <ac:picMk id="4" creationId="{3B6A76B2-7B98-4313-AE10-17423156E65F}"/>
          </ac:picMkLst>
        </pc:picChg>
      </pc:sldChg>
    </pc:docChg>
  </pc:docChgLst>
  <pc:docChgLst>
    <pc:chgData name="Drew A Martins" userId="S::dmartins5@umassd.edu::f68bd026-7c8e-4a25-bf85-9fb888b699ae" providerId="AD" clId="Web-{8209D73E-03CA-80ED-26F5-059A32326A27}"/>
    <pc:docChg chg="modSld">
      <pc:chgData name="Drew A Martins" userId="S::dmartins5@umassd.edu::f68bd026-7c8e-4a25-bf85-9fb888b699ae" providerId="AD" clId="Web-{8209D73E-03CA-80ED-26F5-059A32326A27}" dt="2020-04-27T04:37:34.002" v="19"/>
      <pc:docMkLst>
        <pc:docMk/>
      </pc:docMkLst>
      <pc:sldChg chg="modSp">
        <pc:chgData name="Drew A Martins" userId="S::dmartins5@umassd.edu::f68bd026-7c8e-4a25-bf85-9fb888b699ae" providerId="AD" clId="Web-{8209D73E-03CA-80ED-26F5-059A32326A27}" dt="2020-04-27T04:37:34.002" v="19"/>
        <pc:sldMkLst>
          <pc:docMk/>
          <pc:sldMk cId="23712484" sldId="298"/>
        </pc:sldMkLst>
        <pc:graphicFrameChg chg="mod modGraphic">
          <ac:chgData name="Drew A Martins" userId="S::dmartins5@umassd.edu::f68bd026-7c8e-4a25-bf85-9fb888b699ae" providerId="AD" clId="Web-{8209D73E-03CA-80ED-26F5-059A32326A27}" dt="2020-04-27T04:37:34.002" v="19"/>
          <ac:graphicFrameMkLst>
            <pc:docMk/>
            <pc:sldMk cId="23712484" sldId="298"/>
            <ac:graphicFrameMk id="9" creationId="{9C684F91-48C1-4A0E-878A-191424B6ED4B}"/>
          </ac:graphicFrameMkLst>
        </pc:graphicFrameChg>
      </pc:sldChg>
      <pc:sldChg chg="modSp">
        <pc:chgData name="Drew A Martins" userId="S::dmartins5@umassd.edu::f68bd026-7c8e-4a25-bf85-9fb888b699ae" providerId="AD" clId="Web-{8209D73E-03CA-80ED-26F5-059A32326A27}" dt="2020-04-27T04:33:57.011" v="10" actId="20577"/>
        <pc:sldMkLst>
          <pc:docMk/>
          <pc:sldMk cId="3146982653" sldId="308"/>
        </pc:sldMkLst>
        <pc:spChg chg="mod">
          <ac:chgData name="Drew A Martins" userId="S::dmartins5@umassd.edu::f68bd026-7c8e-4a25-bf85-9fb888b699ae" providerId="AD" clId="Web-{8209D73E-03CA-80ED-26F5-059A32326A27}" dt="2020-04-27T04:33:57.011" v="10" actId="20577"/>
          <ac:spMkLst>
            <pc:docMk/>
            <pc:sldMk cId="3146982653" sldId="308"/>
            <ac:spMk id="3" creationId="{4FDD1B3F-B9BF-4547-8AC8-799F96274E43}"/>
          </ac:spMkLst>
        </pc:spChg>
      </pc:sldChg>
    </pc:docChg>
  </pc:docChgLst>
  <pc:docChgLst>
    <pc:chgData name="Drew A Martins" userId="S::dmartins5@umassd.edu::f68bd026-7c8e-4a25-bf85-9fb888b699ae" providerId="AD" clId="Web-{1AE38E88-7244-F000-940F-B515B808C158}"/>
    <pc:docChg chg="modSld">
      <pc:chgData name="Drew A Martins" userId="S::dmartins5@umassd.edu::f68bd026-7c8e-4a25-bf85-9fb888b699ae" providerId="AD" clId="Web-{1AE38E88-7244-F000-940F-B515B808C158}" dt="2020-03-31T00:19:27.203" v="607"/>
      <pc:docMkLst>
        <pc:docMk/>
      </pc:docMkLst>
      <pc:sldChg chg="mod modShow">
        <pc:chgData name="Drew A Martins" userId="S::dmartins5@umassd.edu::f68bd026-7c8e-4a25-bf85-9fb888b699ae" providerId="AD" clId="Web-{1AE38E88-7244-F000-940F-B515B808C158}" dt="2020-03-31T00:19:27.203" v="607"/>
        <pc:sldMkLst>
          <pc:docMk/>
          <pc:sldMk cId="1838343973" sldId="262"/>
        </pc:sldMkLst>
      </pc:sldChg>
      <pc:sldChg chg="mod modShow">
        <pc:chgData name="Drew A Martins" userId="S::dmartins5@umassd.edu::f68bd026-7c8e-4a25-bf85-9fb888b699ae" providerId="AD" clId="Web-{1AE38E88-7244-F000-940F-B515B808C158}" dt="2020-03-30T23:41:13.324" v="577"/>
        <pc:sldMkLst>
          <pc:docMk/>
          <pc:sldMk cId="2022889402" sldId="263"/>
        </pc:sldMkLst>
      </pc:sldChg>
      <pc:sldChg chg="modSp">
        <pc:chgData name="Drew A Martins" userId="S::dmartins5@umassd.edu::f68bd026-7c8e-4a25-bf85-9fb888b699ae" providerId="AD" clId="Web-{1AE38E88-7244-F000-940F-B515B808C158}" dt="2020-03-30T23:17:08.141" v="4" actId="20577"/>
        <pc:sldMkLst>
          <pc:docMk/>
          <pc:sldMk cId="1001603590" sldId="269"/>
        </pc:sldMkLst>
        <pc:spChg chg="mod">
          <ac:chgData name="Drew A Martins" userId="S::dmartins5@umassd.edu::f68bd026-7c8e-4a25-bf85-9fb888b699ae" providerId="AD" clId="Web-{1AE38E88-7244-F000-940F-B515B808C158}" dt="2020-03-30T23:17:08.141" v="4" actId="20577"/>
          <ac:spMkLst>
            <pc:docMk/>
            <pc:sldMk cId="1001603590" sldId="269"/>
            <ac:spMk id="3" creationId="{FD9155C3-847F-4870-986A-0CAE88224C4A}"/>
          </ac:spMkLst>
        </pc:spChg>
      </pc:sldChg>
      <pc:sldChg chg="modSp">
        <pc:chgData name="Drew A Martins" userId="S::dmartins5@umassd.edu::f68bd026-7c8e-4a25-bf85-9fb888b699ae" providerId="AD" clId="Web-{1AE38E88-7244-F000-940F-B515B808C158}" dt="2020-03-30T23:51:26.220" v="603" actId="20577"/>
        <pc:sldMkLst>
          <pc:docMk/>
          <pc:sldMk cId="2705043613" sldId="275"/>
        </pc:sldMkLst>
        <pc:spChg chg="mod">
          <ac:chgData name="Drew A Martins" userId="S::dmartins5@umassd.edu::f68bd026-7c8e-4a25-bf85-9fb888b699ae" providerId="AD" clId="Web-{1AE38E88-7244-F000-940F-B515B808C158}" dt="2020-03-30T23:51:26.220" v="603" actId="20577"/>
          <ac:spMkLst>
            <pc:docMk/>
            <pc:sldMk cId="2705043613" sldId="275"/>
            <ac:spMk id="3" creationId="{AF062FC2-2172-4F51-ABCD-C57C72105116}"/>
          </ac:spMkLst>
        </pc:spChg>
      </pc:sldChg>
      <pc:sldChg chg="addSp delSp modSp">
        <pc:chgData name="Drew A Martins" userId="S::dmartins5@umassd.edu::f68bd026-7c8e-4a25-bf85-9fb888b699ae" providerId="AD" clId="Web-{1AE38E88-7244-F000-940F-B515B808C158}" dt="2020-03-31T00:16:34.374" v="606" actId="1076"/>
        <pc:sldMkLst>
          <pc:docMk/>
          <pc:sldMk cId="1844913572" sldId="278"/>
        </pc:sldMkLst>
        <pc:spChg chg="del mod">
          <ac:chgData name="Drew A Martins" userId="S::dmartins5@umassd.edu::f68bd026-7c8e-4a25-bf85-9fb888b699ae" providerId="AD" clId="Web-{1AE38E88-7244-F000-940F-B515B808C158}" dt="2020-03-30T23:21:39.332" v="7"/>
          <ac:spMkLst>
            <pc:docMk/>
            <pc:sldMk cId="1844913572" sldId="278"/>
            <ac:spMk id="3" creationId="{75035D7C-A1B1-43CA-9748-5DAF09C3E940}"/>
          </ac:spMkLst>
        </pc:spChg>
        <pc:spChg chg="add del mod">
          <ac:chgData name="Drew A Martins" userId="S::dmartins5@umassd.edu::f68bd026-7c8e-4a25-bf85-9fb888b699ae" providerId="AD" clId="Web-{1AE38E88-7244-F000-940F-B515B808C158}" dt="2020-03-30T23:33:48.102" v="575" actId="20577"/>
          <ac:spMkLst>
            <pc:docMk/>
            <pc:sldMk cId="1844913572" sldId="278"/>
            <ac:spMk id="7" creationId="{A3463346-6BB4-4937-A035-30C65917FB83}"/>
          </ac:spMkLst>
        </pc:spChg>
        <pc:picChg chg="add del mod ord">
          <ac:chgData name="Drew A Martins" userId="S::dmartins5@umassd.edu::f68bd026-7c8e-4a25-bf85-9fb888b699ae" providerId="AD" clId="Web-{1AE38E88-7244-F000-940F-B515B808C158}" dt="2020-03-30T23:21:59.770" v="11"/>
          <ac:picMkLst>
            <pc:docMk/>
            <pc:sldMk cId="1844913572" sldId="278"/>
            <ac:picMk id="4" creationId="{A689E93C-80C3-40DF-9B7C-5188B46CFCD1}"/>
          </ac:picMkLst>
        </pc:picChg>
        <pc:picChg chg="add del mod ord">
          <ac:chgData name="Drew A Martins" userId="S::dmartins5@umassd.edu::f68bd026-7c8e-4a25-bf85-9fb888b699ae" providerId="AD" clId="Web-{1AE38E88-7244-F000-940F-B515B808C158}" dt="2020-03-30T23:23:16.286" v="14"/>
          <ac:picMkLst>
            <pc:docMk/>
            <pc:sldMk cId="1844913572" sldId="278"/>
            <ac:picMk id="8" creationId="{67DD7722-94B8-4770-8CD3-09E4161725F6}"/>
          </ac:picMkLst>
        </pc:picChg>
        <pc:picChg chg="add mod">
          <ac:chgData name="Drew A Martins" userId="S::dmartins5@umassd.edu::f68bd026-7c8e-4a25-bf85-9fb888b699ae" providerId="AD" clId="Web-{1AE38E88-7244-F000-940F-B515B808C158}" dt="2020-03-31T00:16:34.374" v="606" actId="1076"/>
          <ac:picMkLst>
            <pc:docMk/>
            <pc:sldMk cId="1844913572" sldId="278"/>
            <ac:picMk id="10" creationId="{B8F87EA7-5B44-49FE-A074-2130B2DE6CBE}"/>
          </ac:picMkLst>
        </pc:picChg>
      </pc:sldChg>
    </pc:docChg>
  </pc:docChgLst>
  <pc:docChgLst>
    <pc:chgData name="Drew A Martins" userId="S::dmartins5@umassd.edu::f68bd026-7c8e-4a25-bf85-9fb888b699ae" providerId="AD" clId="Web-{527E9019-07BB-E4D7-B174-9BDAB83A9190}"/>
    <pc:docChg chg="modSld">
      <pc:chgData name="Drew A Martins" userId="S::dmartins5@umassd.edu::f68bd026-7c8e-4a25-bf85-9fb888b699ae" providerId="AD" clId="Web-{527E9019-07BB-E4D7-B174-9BDAB83A9190}" dt="2020-04-26T01:00:03.269" v="16" actId="20577"/>
      <pc:docMkLst>
        <pc:docMk/>
      </pc:docMkLst>
      <pc:sldChg chg="addSp delSp">
        <pc:chgData name="Drew A Martins" userId="S::dmartins5@umassd.edu::f68bd026-7c8e-4a25-bf85-9fb888b699ae" providerId="AD" clId="Web-{527E9019-07BB-E4D7-B174-9BDAB83A9190}" dt="2020-04-26T00:57:09.533" v="3"/>
        <pc:sldMkLst>
          <pc:docMk/>
          <pc:sldMk cId="1200114276" sldId="300"/>
        </pc:sldMkLst>
        <pc:spChg chg="add del">
          <ac:chgData name="Drew A Martins" userId="S::dmartins5@umassd.edu::f68bd026-7c8e-4a25-bf85-9fb888b699ae" providerId="AD" clId="Web-{527E9019-07BB-E4D7-B174-9BDAB83A9190}" dt="2020-04-26T00:57:09.533" v="3"/>
          <ac:spMkLst>
            <pc:docMk/>
            <pc:sldMk cId="1200114276" sldId="300"/>
            <ac:spMk id="3" creationId="{9BA40A4E-0C94-42C8-B111-EFE884438612}"/>
          </ac:spMkLst>
        </pc:spChg>
      </pc:sldChg>
      <pc:sldChg chg="modSp">
        <pc:chgData name="Drew A Martins" userId="S::dmartins5@umassd.edu::f68bd026-7c8e-4a25-bf85-9fb888b699ae" providerId="AD" clId="Web-{527E9019-07BB-E4D7-B174-9BDAB83A9190}" dt="2020-04-26T01:00:02.207" v="14" actId="20577"/>
        <pc:sldMkLst>
          <pc:docMk/>
          <pc:sldMk cId="2713711263" sldId="305"/>
        </pc:sldMkLst>
        <pc:spChg chg="mod">
          <ac:chgData name="Drew A Martins" userId="S::dmartins5@umassd.edu::f68bd026-7c8e-4a25-bf85-9fb888b699ae" providerId="AD" clId="Web-{527E9019-07BB-E4D7-B174-9BDAB83A9190}" dt="2020-04-26T01:00:02.207" v="14" actId="20577"/>
          <ac:spMkLst>
            <pc:docMk/>
            <pc:sldMk cId="2713711263" sldId="305"/>
            <ac:spMk id="2" creationId="{7CA794AD-0799-475F-B004-AF14BE45982F}"/>
          </ac:spMkLst>
        </pc:spChg>
      </pc:sldChg>
    </pc:docChg>
  </pc:docChgLst>
  <pc:docChgLst>
    <pc:chgData name="Michael" userId="22b70921-827e-490f-b077-ee132a4af0f9" providerId="ADAL" clId="{9592C6DD-075D-4C38-8421-E5CF1988858C}"/>
    <pc:docChg chg="undo custSel mod delSld modSld">
      <pc:chgData name="Michael" userId="22b70921-827e-490f-b077-ee132a4af0f9" providerId="ADAL" clId="{9592C6DD-075D-4C38-8421-E5CF1988858C}" dt="2020-04-11T20:46:24.419" v="1528" actId="20577"/>
      <pc:docMkLst>
        <pc:docMk/>
      </pc:docMkLst>
      <pc:sldChg chg="modSp mod">
        <pc:chgData name="Michael" userId="22b70921-827e-490f-b077-ee132a4af0f9" providerId="ADAL" clId="{9592C6DD-075D-4C38-8421-E5CF1988858C}" dt="2020-04-11T20:27:12.583" v="1073" actId="1076"/>
        <pc:sldMkLst>
          <pc:docMk/>
          <pc:sldMk cId="2022889402" sldId="263"/>
        </pc:sldMkLst>
        <pc:spChg chg="mod">
          <ac:chgData name="Michael" userId="22b70921-827e-490f-b077-ee132a4af0f9" providerId="ADAL" clId="{9592C6DD-075D-4C38-8421-E5CF1988858C}" dt="2020-04-11T20:27:12.583" v="1073" actId="1076"/>
          <ac:spMkLst>
            <pc:docMk/>
            <pc:sldMk cId="2022889402" sldId="263"/>
            <ac:spMk id="5" creationId="{E5BBC37F-759E-4BC7-B0D2-2A2C2586F1FB}"/>
          </ac:spMkLst>
        </pc:spChg>
        <pc:picChg chg="mod">
          <ac:chgData name="Michael" userId="22b70921-827e-490f-b077-ee132a4af0f9" providerId="ADAL" clId="{9592C6DD-075D-4C38-8421-E5CF1988858C}" dt="2020-04-11T20:27:06.731" v="1072" actId="1076"/>
          <ac:picMkLst>
            <pc:docMk/>
            <pc:sldMk cId="2022889402" sldId="263"/>
            <ac:picMk id="4" creationId="{96A518CD-6E70-4981-9674-C6F6218F032E}"/>
          </ac:picMkLst>
        </pc:picChg>
      </pc:sldChg>
      <pc:sldChg chg="addSp delSp modSp del mod modClrScheme chgLayout">
        <pc:chgData name="Michael" userId="22b70921-827e-490f-b077-ee132a4af0f9" providerId="ADAL" clId="{9592C6DD-075D-4C38-8421-E5CF1988858C}" dt="2020-04-10T23:12:48.576" v="811" actId="47"/>
        <pc:sldMkLst>
          <pc:docMk/>
          <pc:sldMk cId="4083931043" sldId="264"/>
        </pc:sldMkLst>
        <pc:spChg chg="mod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2" creationId="{E5B1BB45-FD6D-4207-8CAB-9ED65491703A}"/>
          </ac:spMkLst>
        </pc:spChg>
        <pc:spChg chg="add del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3" creationId="{977B7498-4727-4F9E-A549-27EF0AEA31E6}"/>
          </ac:spMkLst>
        </pc:spChg>
        <pc:spChg chg="mod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4" creationId="{CD4C8EA2-DF3F-49EC-96AD-4C6B5675C020}"/>
          </ac:spMkLst>
        </pc:spChg>
        <pc:spChg chg="mod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5" creationId="{C2B6AB15-D425-4C7A-BF18-8F7EC4215403}"/>
          </ac:spMkLst>
        </pc:spChg>
        <pc:spChg chg="mod ord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6" creationId="{30B010D0-1387-45FA-A1F8-002B9590D13E}"/>
          </ac:spMkLst>
        </pc:spChg>
        <pc:spChg chg="add del mod">
          <ac:chgData name="Michael" userId="22b70921-827e-490f-b077-ee132a4af0f9" providerId="ADAL" clId="{9592C6DD-075D-4C38-8421-E5CF1988858C}" dt="2020-04-10T22:47:42.490" v="8" actId="26606"/>
          <ac:spMkLst>
            <pc:docMk/>
            <pc:sldMk cId="4083931043" sldId="264"/>
            <ac:spMk id="13" creationId="{2C5CB3CF-46B6-49A1-B980-FB20A20BF317}"/>
          </ac:spMkLst>
        </pc:spChg>
        <pc:graphicFrameChg chg="add del">
          <ac:chgData name="Michael" userId="22b70921-827e-490f-b077-ee132a4af0f9" providerId="ADAL" clId="{9592C6DD-075D-4C38-8421-E5CF1988858C}" dt="2020-04-10T22:47:35.152" v="6" actId="26606"/>
          <ac:graphicFrameMkLst>
            <pc:docMk/>
            <pc:sldMk cId="4083931043" sldId="264"/>
            <ac:graphicFrameMk id="8" creationId="{9001FF7B-0CF6-48D5-9ED9-88288E893EED}"/>
          </ac:graphicFrameMkLst>
        </pc:graphicFrameChg>
        <pc:graphicFrameChg chg="add del mod">
          <ac:chgData name="Michael" userId="22b70921-827e-490f-b077-ee132a4af0f9" providerId="ADAL" clId="{9592C6DD-075D-4C38-8421-E5CF1988858C}" dt="2020-04-10T22:47:42.490" v="8" actId="26606"/>
          <ac:graphicFrameMkLst>
            <pc:docMk/>
            <pc:sldMk cId="4083931043" sldId="264"/>
            <ac:graphicFrameMk id="9" creationId="{55FC7101-E896-4AF6-9EFE-F07AE6760737}"/>
          </ac:graphicFrameMkLst>
        </pc:graphicFrameChg>
      </pc:sldChg>
      <pc:sldChg chg="addSp delSp modSp mod modClrScheme chgLayout">
        <pc:chgData name="Michael" userId="22b70921-827e-490f-b077-ee132a4af0f9" providerId="ADAL" clId="{9592C6DD-075D-4C38-8421-E5CF1988858C}" dt="2020-04-11T20:13:21.350" v="881"/>
        <pc:sldMkLst>
          <pc:docMk/>
          <pc:sldMk cId="1001603590" sldId="269"/>
        </pc:sldMkLst>
        <pc:spChg chg="mod">
          <ac:chgData name="Michael" userId="22b70921-827e-490f-b077-ee132a4af0f9" providerId="ADAL" clId="{9592C6DD-075D-4C38-8421-E5CF1988858C}" dt="2020-04-11T20:12:43.900" v="866" actId="1076"/>
          <ac:spMkLst>
            <pc:docMk/>
            <pc:sldMk cId="1001603590" sldId="269"/>
            <ac:spMk id="2" creationId="{BF3DD98F-86A9-4B51-BEA2-BF533A6D5BA2}"/>
          </ac:spMkLst>
        </pc:spChg>
        <pc:spChg chg="mod">
          <ac:chgData name="Michael" userId="22b70921-827e-490f-b077-ee132a4af0f9" providerId="ADAL" clId="{9592C6DD-075D-4C38-8421-E5CF1988858C}" dt="2020-04-11T20:12:40.331" v="863" actId="26606"/>
          <ac:spMkLst>
            <pc:docMk/>
            <pc:sldMk cId="1001603590" sldId="269"/>
            <ac:spMk id="4" creationId="{403996A1-8A76-4C8C-AA89-636D7ED956D4}"/>
          </ac:spMkLst>
        </pc:spChg>
        <pc:spChg chg="mod">
          <ac:chgData name="Michael" userId="22b70921-827e-490f-b077-ee132a4af0f9" providerId="ADAL" clId="{9592C6DD-075D-4C38-8421-E5CF1988858C}" dt="2020-04-11T20:12:40.331" v="863" actId="26606"/>
          <ac:spMkLst>
            <pc:docMk/>
            <pc:sldMk cId="1001603590" sldId="269"/>
            <ac:spMk id="5" creationId="{0C753440-EFC4-4616-8729-7EFD872DFD06}"/>
          </ac:spMkLst>
        </pc:spChg>
        <pc:spChg chg="mod">
          <ac:chgData name="Michael" userId="22b70921-827e-490f-b077-ee132a4af0f9" providerId="ADAL" clId="{9592C6DD-075D-4C38-8421-E5CF1988858C}" dt="2020-04-11T20:12:40.331" v="863" actId="26606"/>
          <ac:spMkLst>
            <pc:docMk/>
            <pc:sldMk cId="1001603590" sldId="269"/>
            <ac:spMk id="6" creationId="{84A4D816-8E08-44BE-8305-5D0737F0BB35}"/>
          </ac:spMkLst>
        </pc:spChg>
        <pc:spChg chg="add del mod">
          <ac:chgData name="Michael" userId="22b70921-827e-490f-b077-ee132a4af0f9" providerId="ADAL" clId="{9592C6DD-075D-4C38-8421-E5CF1988858C}" dt="2020-04-11T20:12:34.740" v="857" actId="26606"/>
          <ac:spMkLst>
            <pc:docMk/>
            <pc:sldMk cId="1001603590" sldId="269"/>
            <ac:spMk id="13" creationId="{DA64E3F8-1964-4C7A-907A-7277755F94CB}"/>
          </ac:spMkLst>
        </pc:spChg>
        <pc:spChg chg="add del mod">
          <ac:chgData name="Michael" userId="22b70921-827e-490f-b077-ee132a4af0f9" providerId="ADAL" clId="{9592C6DD-075D-4C38-8421-E5CF1988858C}" dt="2020-04-11T20:12:35.516" v="859" actId="26606"/>
          <ac:spMkLst>
            <pc:docMk/>
            <pc:sldMk cId="1001603590" sldId="269"/>
            <ac:spMk id="15" creationId="{92FDFB14-126B-418C-B77F-D874D85B8BA9}"/>
          </ac:spMkLst>
        </pc:spChg>
        <pc:spChg chg="add del mod">
          <ac:chgData name="Michael" userId="22b70921-827e-490f-b077-ee132a4af0f9" providerId="ADAL" clId="{9592C6DD-075D-4C38-8421-E5CF1988858C}" dt="2020-04-11T20:12:36.440" v="861" actId="26606"/>
          <ac:spMkLst>
            <pc:docMk/>
            <pc:sldMk cId="1001603590" sldId="269"/>
            <ac:spMk id="17" creationId="{807D29A3-9604-4C5B-955A-FAC28E98DA06}"/>
          </ac:spMkLst>
        </pc:spChg>
        <pc:spChg chg="add del mod">
          <ac:chgData name="Michael" userId="22b70921-827e-490f-b077-ee132a4af0f9" providerId="ADAL" clId="{9592C6DD-075D-4C38-8421-E5CF1988858C}" dt="2020-04-11T20:12:40.331" v="863" actId="26606"/>
          <ac:spMkLst>
            <pc:docMk/>
            <pc:sldMk cId="1001603590" sldId="269"/>
            <ac:spMk id="19" creationId="{92FDFB14-126B-418C-B77F-D874D85B8BA9}"/>
          </ac:spMkLst>
        </pc:spChg>
        <pc:graphicFrameChg chg="mod modGraphic">
          <ac:chgData name="Michael" userId="22b70921-827e-490f-b077-ee132a4af0f9" providerId="ADAL" clId="{9592C6DD-075D-4C38-8421-E5CF1988858C}" dt="2020-04-11T20:13:21.350" v="881"/>
          <ac:graphicFrameMkLst>
            <pc:docMk/>
            <pc:sldMk cId="1001603590" sldId="269"/>
            <ac:graphicFrameMk id="8" creationId="{FBB3B9AE-87FA-4AF3-AC27-DB106E5DA7E2}"/>
          </ac:graphicFrameMkLst>
        </pc:graphicFrameChg>
      </pc:sldChg>
      <pc:sldChg chg="modSp mod">
        <pc:chgData name="Michael" userId="22b70921-827e-490f-b077-ee132a4af0f9" providerId="ADAL" clId="{9592C6DD-075D-4C38-8421-E5CF1988858C}" dt="2020-04-11T20:26:26.396" v="1069" actId="20577"/>
        <pc:sldMkLst>
          <pc:docMk/>
          <pc:sldMk cId="3669491596" sldId="277"/>
        </pc:sldMkLst>
        <pc:spChg chg="mod">
          <ac:chgData name="Michael" userId="22b70921-827e-490f-b077-ee132a4af0f9" providerId="ADAL" clId="{9592C6DD-075D-4C38-8421-E5CF1988858C}" dt="2020-04-11T20:26:26.396" v="1069" actId="20577"/>
          <ac:spMkLst>
            <pc:docMk/>
            <pc:sldMk cId="3669491596" sldId="277"/>
            <ac:spMk id="3" creationId="{83A129B3-5D91-457D-B7B7-F3CC09B8AE41}"/>
          </ac:spMkLst>
        </pc:spChg>
      </pc:sldChg>
      <pc:sldChg chg="modSp mod">
        <pc:chgData name="Michael" userId="22b70921-827e-490f-b077-ee132a4af0f9" providerId="ADAL" clId="{9592C6DD-075D-4C38-8421-E5CF1988858C}" dt="2020-04-10T23:47:37.703" v="848" actId="1076"/>
        <pc:sldMkLst>
          <pc:docMk/>
          <pc:sldMk cId="58682782" sldId="279"/>
        </pc:sldMkLst>
        <pc:picChg chg="mod">
          <ac:chgData name="Michael" userId="22b70921-827e-490f-b077-ee132a4af0f9" providerId="ADAL" clId="{9592C6DD-075D-4C38-8421-E5CF1988858C}" dt="2020-04-10T23:47:37.703" v="848" actId="1076"/>
          <ac:picMkLst>
            <pc:docMk/>
            <pc:sldMk cId="58682782" sldId="279"/>
            <ac:picMk id="9" creationId="{FA640022-48A4-46EC-AF3E-200303507BC9}"/>
          </ac:picMkLst>
        </pc:picChg>
      </pc:sldChg>
      <pc:sldChg chg="addSp modSp mod modClrScheme chgLayout">
        <pc:chgData name="Michael" userId="22b70921-827e-490f-b077-ee132a4af0f9" providerId="ADAL" clId="{9592C6DD-075D-4C38-8421-E5CF1988858C}" dt="2020-04-11T20:39:15.948" v="1498" actId="20577"/>
        <pc:sldMkLst>
          <pc:docMk/>
          <pc:sldMk cId="3375903542" sldId="280"/>
        </pc:sldMkLst>
        <pc:spChg chg="mod">
          <ac:chgData name="Michael" userId="22b70921-827e-490f-b077-ee132a4af0f9" providerId="ADAL" clId="{9592C6DD-075D-4C38-8421-E5CF1988858C}" dt="2020-04-11T20:37:52.107" v="1487" actId="20577"/>
          <ac:spMkLst>
            <pc:docMk/>
            <pc:sldMk cId="3375903542" sldId="280"/>
            <ac:spMk id="2" creationId="{46E8CDF8-2C4E-4BAF-98F0-E72C64C5B12D}"/>
          </ac:spMkLst>
        </pc:spChg>
        <pc:spChg chg="mod">
          <ac:chgData name="Michael" userId="22b70921-827e-490f-b077-ee132a4af0f9" providerId="ADAL" clId="{9592C6DD-075D-4C38-8421-E5CF1988858C}" dt="2020-04-11T20:39:15.948" v="1498" actId="20577"/>
          <ac:spMkLst>
            <pc:docMk/>
            <pc:sldMk cId="3375903542" sldId="280"/>
            <ac:spMk id="3" creationId="{DE2C02D9-9EE3-41E3-A681-6D680A597CFD}"/>
          </ac:spMkLst>
        </pc:spChg>
        <pc:spChg chg="mod">
          <ac:chgData name="Michael" userId="22b70921-827e-490f-b077-ee132a4af0f9" providerId="ADAL" clId="{9592C6DD-075D-4C38-8421-E5CF1988858C}" dt="2020-04-11T20:32:46.243" v="1178" actId="26606"/>
          <ac:spMkLst>
            <pc:docMk/>
            <pc:sldMk cId="3375903542" sldId="280"/>
            <ac:spMk id="4" creationId="{95E5BD00-0250-4F9E-8759-4F5E31C11719}"/>
          </ac:spMkLst>
        </pc:spChg>
        <pc:spChg chg="mod">
          <ac:chgData name="Michael" userId="22b70921-827e-490f-b077-ee132a4af0f9" providerId="ADAL" clId="{9592C6DD-075D-4C38-8421-E5CF1988858C}" dt="2020-04-11T20:32:46.243" v="1178" actId="26606"/>
          <ac:spMkLst>
            <pc:docMk/>
            <pc:sldMk cId="3375903542" sldId="280"/>
            <ac:spMk id="5" creationId="{C3256C9A-AEA1-4123-8A8E-2F0A05917B91}"/>
          </ac:spMkLst>
        </pc:spChg>
        <pc:spChg chg="mod ord">
          <ac:chgData name="Michael" userId="22b70921-827e-490f-b077-ee132a4af0f9" providerId="ADAL" clId="{9592C6DD-075D-4C38-8421-E5CF1988858C}" dt="2020-04-11T20:32:46.243" v="1178" actId="26606"/>
          <ac:spMkLst>
            <pc:docMk/>
            <pc:sldMk cId="3375903542" sldId="280"/>
            <ac:spMk id="6" creationId="{E111132F-A944-48B3-A759-A4CC6B2DA33B}"/>
          </ac:spMkLst>
        </pc:spChg>
        <pc:spChg chg="add mod">
          <ac:chgData name="Michael" userId="22b70921-827e-490f-b077-ee132a4af0f9" providerId="ADAL" clId="{9592C6DD-075D-4C38-8421-E5CF1988858C}" dt="2020-04-11T20:33:22.636" v="1214" actId="20577"/>
          <ac:spMkLst>
            <pc:docMk/>
            <pc:sldMk cId="3375903542" sldId="280"/>
            <ac:spMk id="11" creationId="{7F2AEAF0-D6AF-4371-B714-2F7E0C296C51}"/>
          </ac:spMkLst>
        </pc:spChg>
        <pc:spChg chg="add mod">
          <ac:chgData name="Michael" userId="22b70921-827e-490f-b077-ee132a4af0f9" providerId="ADAL" clId="{9592C6DD-075D-4C38-8421-E5CF1988858C}" dt="2020-04-11T20:37:46.994" v="1479" actId="20577"/>
          <ac:spMkLst>
            <pc:docMk/>
            <pc:sldMk cId="3375903542" sldId="280"/>
            <ac:spMk id="13" creationId="{DEA4DC30-25A5-4CB9-95D5-8539B509AEE3}"/>
          </ac:spMkLst>
        </pc:spChg>
        <pc:spChg chg="add mod">
          <ac:chgData name="Michael" userId="22b70921-827e-490f-b077-ee132a4af0f9" providerId="ADAL" clId="{9592C6DD-075D-4C38-8421-E5CF1988858C}" dt="2020-04-11T20:32:46.243" v="1178" actId="26606"/>
          <ac:spMkLst>
            <pc:docMk/>
            <pc:sldMk cId="3375903542" sldId="280"/>
            <ac:spMk id="15" creationId="{46533381-83FB-432B-B9EB-5FBFF28E6E26}"/>
          </ac:spMkLst>
        </pc:spChg>
      </pc:sldChg>
      <pc:sldChg chg="modSp mod">
        <pc:chgData name="Michael" userId="22b70921-827e-490f-b077-ee132a4af0f9" providerId="ADAL" clId="{9592C6DD-075D-4C38-8421-E5CF1988858C}" dt="2020-04-11T20:46:24.419" v="1528" actId="20577"/>
        <pc:sldMkLst>
          <pc:docMk/>
          <pc:sldMk cId="677232052" sldId="287"/>
        </pc:sldMkLst>
        <pc:spChg chg="mod">
          <ac:chgData name="Michael" userId="22b70921-827e-490f-b077-ee132a4af0f9" providerId="ADAL" clId="{9592C6DD-075D-4C38-8421-E5CF1988858C}" dt="2020-04-11T20:46:24.419" v="1528" actId="20577"/>
          <ac:spMkLst>
            <pc:docMk/>
            <pc:sldMk cId="677232052" sldId="287"/>
            <ac:spMk id="3" creationId="{1E766901-9E8C-4E75-B041-E5FA92323E24}"/>
          </ac:spMkLst>
        </pc:spChg>
      </pc:sldChg>
      <pc:sldChg chg="addSp delSp modSp mod modClrScheme chgLayout">
        <pc:chgData name="Michael" userId="22b70921-827e-490f-b077-ee132a4af0f9" providerId="ADAL" clId="{9592C6DD-075D-4C38-8421-E5CF1988858C}" dt="2020-04-10T23:48:23.729" v="849" actId="478"/>
        <pc:sldMkLst>
          <pc:docMk/>
          <pc:sldMk cId="1625659014" sldId="295"/>
        </pc:sldMkLst>
        <pc:spChg chg="mod">
          <ac:chgData name="Michael" userId="22b70921-827e-490f-b077-ee132a4af0f9" providerId="ADAL" clId="{9592C6DD-075D-4C38-8421-E5CF1988858C}" dt="2020-04-10T22:59:32.496" v="30" actId="255"/>
          <ac:spMkLst>
            <pc:docMk/>
            <pc:sldMk cId="1625659014" sldId="295"/>
            <ac:spMk id="2" creationId="{3A010BD0-27F7-450A-8ABE-AE041BA1FB7B}"/>
          </ac:spMkLst>
        </pc:spChg>
        <pc:spChg chg="add del">
          <ac:chgData name="Michael" userId="22b70921-827e-490f-b077-ee132a4af0f9" providerId="ADAL" clId="{9592C6DD-075D-4C38-8421-E5CF1988858C}" dt="2020-04-10T22:46:48.820" v="4" actId="26606"/>
          <ac:spMkLst>
            <pc:docMk/>
            <pc:sldMk cId="1625659014" sldId="295"/>
            <ac:spMk id="3" creationId="{3EC59BF6-E19C-4D2D-A74E-A2B95ADCFA4E}"/>
          </ac:spMkLst>
        </pc:spChg>
        <pc:spChg chg="mod">
          <ac:chgData name="Michael" userId="22b70921-827e-490f-b077-ee132a4af0f9" providerId="ADAL" clId="{9592C6DD-075D-4C38-8421-E5CF1988858C}" dt="2020-04-10T22:46:48.820" v="4" actId="26606"/>
          <ac:spMkLst>
            <pc:docMk/>
            <pc:sldMk cId="1625659014" sldId="295"/>
            <ac:spMk id="4" creationId="{DDCC3539-1F0B-4C4D-9E43-7A0821FE1A6B}"/>
          </ac:spMkLst>
        </pc:spChg>
        <pc:spChg chg="mod">
          <ac:chgData name="Michael" userId="22b70921-827e-490f-b077-ee132a4af0f9" providerId="ADAL" clId="{9592C6DD-075D-4C38-8421-E5CF1988858C}" dt="2020-04-10T22:46:48.820" v="4" actId="26606"/>
          <ac:spMkLst>
            <pc:docMk/>
            <pc:sldMk cId="1625659014" sldId="295"/>
            <ac:spMk id="5" creationId="{429CFDEC-3925-4CC8-AE2F-F8B4CAECC443}"/>
          </ac:spMkLst>
        </pc:spChg>
        <pc:spChg chg="mod">
          <ac:chgData name="Michael" userId="22b70921-827e-490f-b077-ee132a4af0f9" providerId="ADAL" clId="{9592C6DD-075D-4C38-8421-E5CF1988858C}" dt="2020-04-10T22:46:48.820" v="4" actId="26606"/>
          <ac:spMkLst>
            <pc:docMk/>
            <pc:sldMk cId="1625659014" sldId="295"/>
            <ac:spMk id="6" creationId="{7420F52B-59C2-40F5-B739-D160A8492D9F}"/>
          </ac:spMkLst>
        </pc:spChg>
        <pc:spChg chg="add del mod">
          <ac:chgData name="Michael" userId="22b70921-827e-490f-b077-ee132a4af0f9" providerId="ADAL" clId="{9592C6DD-075D-4C38-8421-E5CF1988858C}" dt="2020-04-10T23:03:44.155" v="300" actId="478"/>
          <ac:spMkLst>
            <pc:docMk/>
            <pc:sldMk cId="1625659014" sldId="295"/>
            <ac:spMk id="9" creationId="{5B0C28CA-B703-41C4-BFD3-76F59877D693}"/>
          </ac:spMkLst>
        </pc:spChg>
        <pc:spChg chg="add del mod">
          <ac:chgData name="Michael" userId="22b70921-827e-490f-b077-ee132a4af0f9" providerId="ADAL" clId="{9592C6DD-075D-4C38-8421-E5CF1988858C}" dt="2020-04-10T22:46:48.068" v="1" actId="26606"/>
          <ac:spMkLst>
            <pc:docMk/>
            <pc:sldMk cId="1625659014" sldId="295"/>
            <ac:spMk id="11" creationId="{24D096DE-02DE-46FC-A6D2-1694AE73565A}"/>
          </ac:spMkLst>
        </pc:spChg>
        <pc:spChg chg="add del mod">
          <ac:chgData name="Michael" userId="22b70921-827e-490f-b077-ee132a4af0f9" providerId="ADAL" clId="{9592C6DD-075D-4C38-8421-E5CF1988858C}" dt="2020-04-10T22:46:48.068" v="1" actId="26606"/>
          <ac:spMkLst>
            <pc:docMk/>
            <pc:sldMk cId="1625659014" sldId="295"/>
            <ac:spMk id="13" creationId="{B668F626-83F7-45D7-A6A1-BA608796FFEE}"/>
          </ac:spMkLst>
        </pc:spChg>
        <pc:spChg chg="add del mod">
          <ac:chgData name="Michael" userId="22b70921-827e-490f-b077-ee132a4af0f9" providerId="ADAL" clId="{9592C6DD-075D-4C38-8421-E5CF1988858C}" dt="2020-04-10T22:46:48.068" v="1" actId="26606"/>
          <ac:spMkLst>
            <pc:docMk/>
            <pc:sldMk cId="1625659014" sldId="295"/>
            <ac:spMk id="15" creationId="{3A15F919-3B80-4075-842F-73D7082F9032}"/>
          </ac:spMkLst>
        </pc:spChg>
        <pc:spChg chg="add mod">
          <ac:chgData name="Michael" userId="22b70921-827e-490f-b077-ee132a4af0f9" providerId="ADAL" clId="{9592C6DD-075D-4C38-8421-E5CF1988858C}" dt="2020-04-10T23:00:26.797" v="65" actId="20577"/>
          <ac:spMkLst>
            <pc:docMk/>
            <pc:sldMk cId="1625659014" sldId="295"/>
            <ac:spMk id="16" creationId="{DE0E5FF9-2235-44A3-A07D-225C4FA5817C}"/>
          </ac:spMkLst>
        </pc:spChg>
        <pc:spChg chg="add del mod">
          <ac:chgData name="Michael" userId="22b70921-827e-490f-b077-ee132a4af0f9" providerId="ADAL" clId="{9592C6DD-075D-4C38-8421-E5CF1988858C}" dt="2020-04-10T22:46:48.068" v="1" actId="26606"/>
          <ac:spMkLst>
            <pc:docMk/>
            <pc:sldMk cId="1625659014" sldId="295"/>
            <ac:spMk id="17" creationId="{8E6CF414-6F1B-4A95-92BC-E834AF048F63}"/>
          </ac:spMkLst>
        </pc:spChg>
        <pc:spChg chg="add del mod">
          <ac:chgData name="Michael" userId="22b70921-827e-490f-b077-ee132a4af0f9" providerId="ADAL" clId="{9592C6DD-075D-4C38-8421-E5CF1988858C}" dt="2020-04-10T23:16:14.027" v="839" actId="478"/>
          <ac:spMkLst>
            <pc:docMk/>
            <pc:sldMk cId="1625659014" sldId="295"/>
            <ac:spMk id="18" creationId="{1E212149-199B-4EB1-BAA8-5B369D16CBCE}"/>
          </ac:spMkLst>
        </pc:spChg>
        <pc:spChg chg="add del mod">
          <ac:chgData name="Michael" userId="22b70921-827e-490f-b077-ee132a4af0f9" providerId="ADAL" clId="{9592C6DD-075D-4C38-8421-E5CF1988858C}" dt="2020-04-10T22:46:48.808" v="3" actId="26606"/>
          <ac:spMkLst>
            <pc:docMk/>
            <pc:sldMk cId="1625659014" sldId="295"/>
            <ac:spMk id="19" creationId="{1FB79E8A-5C78-4E99-8054-56EB60F2A34A}"/>
          </ac:spMkLst>
        </pc:spChg>
        <pc:spChg chg="add del mod">
          <ac:chgData name="Michael" userId="22b70921-827e-490f-b077-ee132a4af0f9" providerId="ADAL" clId="{9592C6DD-075D-4C38-8421-E5CF1988858C}" dt="2020-04-10T22:46:48.808" v="3" actId="26606"/>
          <ac:spMkLst>
            <pc:docMk/>
            <pc:sldMk cId="1625659014" sldId="295"/>
            <ac:spMk id="20" creationId="{9EE0444F-AA6B-412C-8042-34C5317CC5CE}"/>
          </ac:spMkLst>
        </pc:spChg>
        <pc:spChg chg="add del mod">
          <ac:chgData name="Michael" userId="22b70921-827e-490f-b077-ee132a4af0f9" providerId="ADAL" clId="{9592C6DD-075D-4C38-8421-E5CF1988858C}" dt="2020-04-10T23:10:02.356" v="679" actId="478"/>
          <ac:spMkLst>
            <pc:docMk/>
            <pc:sldMk cId="1625659014" sldId="295"/>
            <ac:spMk id="21" creationId="{B08370DB-A873-4A98-AA1F-8A727DB5D064}"/>
          </ac:spMkLst>
        </pc:spChg>
        <pc:spChg chg="add mod">
          <ac:chgData name="Michael" userId="22b70921-827e-490f-b077-ee132a4af0f9" providerId="ADAL" clId="{9592C6DD-075D-4C38-8421-E5CF1988858C}" dt="2020-04-10T22:46:48.820" v="4" actId="26606"/>
          <ac:spMkLst>
            <pc:docMk/>
            <pc:sldMk cId="1625659014" sldId="295"/>
            <ac:spMk id="22" creationId="{108485D4-5A79-41F2-AEF4-6288F1F7135C}"/>
          </ac:spMkLst>
        </pc:spChg>
        <pc:spChg chg="add del mod">
          <ac:chgData name="Michael" userId="22b70921-827e-490f-b077-ee132a4af0f9" providerId="ADAL" clId="{9592C6DD-075D-4C38-8421-E5CF1988858C}" dt="2020-04-10T23:20:37.452" v="847" actId="20577"/>
          <ac:spMkLst>
            <pc:docMk/>
            <pc:sldMk cId="1625659014" sldId="295"/>
            <ac:spMk id="23" creationId="{591DAE6A-7E05-416A-922D-356B1FA20CC4}"/>
          </ac:spMkLst>
        </pc:spChg>
        <pc:spChg chg="add del mod">
          <ac:chgData name="Michael" userId="22b70921-827e-490f-b077-ee132a4af0f9" providerId="ADAL" clId="{9592C6DD-075D-4C38-8421-E5CF1988858C}" dt="2020-04-10T23:10:02.356" v="679" actId="478"/>
          <ac:spMkLst>
            <pc:docMk/>
            <pc:sldMk cId="1625659014" sldId="295"/>
            <ac:spMk id="24" creationId="{A08C86BD-C0C0-47E1-8D8F-31A93B3610E0}"/>
          </ac:spMkLst>
        </pc:spChg>
        <pc:picChg chg="mod">
          <ac:chgData name="Michael" userId="22b70921-827e-490f-b077-ee132a4af0f9" providerId="ADAL" clId="{9592C6DD-075D-4C38-8421-E5CF1988858C}" dt="2020-04-10T22:58:34.868" v="18" actId="1076"/>
          <ac:picMkLst>
            <pc:docMk/>
            <pc:sldMk cId="1625659014" sldId="295"/>
            <ac:picMk id="8" creationId="{2F751B51-1734-4F31-8626-DEB32F6C7CCC}"/>
          </ac:picMkLst>
        </pc:picChg>
        <pc:picChg chg="del mod">
          <ac:chgData name="Michael" userId="22b70921-827e-490f-b077-ee132a4af0f9" providerId="ADAL" clId="{9592C6DD-075D-4C38-8421-E5CF1988858C}" dt="2020-04-10T23:14:23.425" v="838" actId="478"/>
          <ac:picMkLst>
            <pc:docMk/>
            <pc:sldMk cId="1625659014" sldId="295"/>
            <ac:picMk id="12" creationId="{5EDCE7F3-253B-4F40-A904-774C5C64302D}"/>
          </ac:picMkLst>
        </pc:picChg>
        <pc:picChg chg="add del mod">
          <ac:chgData name="Michael" userId="22b70921-827e-490f-b077-ee132a4af0f9" providerId="ADAL" clId="{9592C6DD-075D-4C38-8421-E5CF1988858C}" dt="2020-04-10T23:48:23.729" v="849" actId="478"/>
          <ac:picMkLst>
            <pc:docMk/>
            <pc:sldMk cId="1625659014" sldId="295"/>
            <ac:picMk id="25" creationId="{53CEB523-182A-40B8-BD2F-ECFC70E3DD15}"/>
          </ac:picMkLst>
        </pc:picChg>
      </pc:sldChg>
      <pc:sldChg chg="addSp delSp modSp mod">
        <pc:chgData name="Michael" userId="22b70921-827e-490f-b077-ee132a4af0f9" providerId="ADAL" clId="{9592C6DD-075D-4C38-8421-E5CF1988858C}" dt="2020-04-10T23:48:54.789" v="854" actId="1076"/>
        <pc:sldMkLst>
          <pc:docMk/>
          <pc:sldMk cId="1853501264" sldId="296"/>
        </pc:sldMkLst>
        <pc:spChg chg="del">
          <ac:chgData name="Michael" userId="22b70921-827e-490f-b077-ee132a4af0f9" providerId="ADAL" clId="{9592C6DD-075D-4C38-8421-E5CF1988858C}" dt="2020-04-10T22:50:58.423" v="9"/>
          <ac:spMkLst>
            <pc:docMk/>
            <pc:sldMk cId="1853501264" sldId="296"/>
            <ac:spMk id="3" creationId="{F6D26335-DE55-4E3B-B980-EFBEB6C76A52}"/>
          </ac:spMkLst>
        </pc:spChg>
        <pc:picChg chg="add mod">
          <ac:chgData name="Michael" userId="22b70921-827e-490f-b077-ee132a4af0f9" providerId="ADAL" clId="{9592C6DD-075D-4C38-8421-E5CF1988858C}" dt="2020-04-10T23:48:54.789" v="854" actId="1076"/>
          <ac:picMkLst>
            <pc:docMk/>
            <pc:sldMk cId="1853501264" sldId="296"/>
            <ac:picMk id="8" creationId="{76C739ED-007C-4FB9-A3DF-6E7DCEEDDC10}"/>
          </ac:picMkLst>
        </pc:picChg>
      </pc:sldChg>
    </pc:docChg>
  </pc:docChgLst>
  <pc:docChgLst>
    <pc:chgData name="Michael J Benker" userId="22b70921-827e-490f-b077-ee132a4af0f9" providerId="ADAL" clId="{EC06B35F-BB08-47C4-999E-DFB1C8020250}"/>
    <pc:docChg chg="custSel mod addSld delSld modSld sldOrd addMainMaster delMainMaster modMainMaster">
      <pc:chgData name="Michael J Benker" userId="22b70921-827e-490f-b077-ee132a4af0f9" providerId="ADAL" clId="{EC06B35F-BB08-47C4-999E-DFB1C8020250}" dt="2020-03-30T22:15:12.196" v="302" actId="20577"/>
      <pc:docMkLst>
        <pc:docMk/>
      </pc:docMkLst>
      <pc:sldChg chg="addSp delSp modSp del mod setBg modClrScheme delDesignElem chgLayout">
        <pc:chgData name="Michael J Benker" userId="22b70921-827e-490f-b077-ee132a4af0f9" providerId="ADAL" clId="{EC06B35F-BB08-47C4-999E-DFB1C8020250}" dt="2020-03-30T22:13:47.905" v="190" actId="47"/>
        <pc:sldMkLst>
          <pc:docMk/>
          <pc:sldMk cId="821942681" sldId="256"/>
        </pc:sldMkLst>
        <pc:spChg chg="mod">
          <ac:chgData name="Michael J Benker" userId="22b70921-827e-490f-b077-ee132a4af0f9" providerId="ADAL" clId="{EC06B35F-BB08-47C4-999E-DFB1C8020250}" dt="2020-03-30T22:11:54.583" v="130" actId="20577"/>
          <ac:spMkLst>
            <pc:docMk/>
            <pc:sldMk cId="821942681" sldId="256"/>
            <ac:spMk id="2" creationId="{2D4AA81B-AD06-44C6-BFFA-CDB7AAFB85B1}"/>
          </ac:spMkLst>
        </pc:spChg>
        <pc:spChg chg="mod">
          <ac:chgData name="Michael J Benker" userId="22b70921-827e-490f-b077-ee132a4af0f9" providerId="ADAL" clId="{EC06B35F-BB08-47C4-999E-DFB1C8020250}" dt="2020-03-30T22:09:34.783" v="0" actId="26606"/>
          <ac:spMkLst>
            <pc:docMk/>
            <pc:sldMk cId="821942681" sldId="256"/>
            <ac:spMk id="3" creationId="{8FA3F728-CE5E-474C-829B-7771CEA2B5CD}"/>
          </ac:spMkLst>
        </pc:spChg>
        <pc:spChg chg="add del">
          <ac:chgData name="Michael J Benker" userId="22b70921-827e-490f-b077-ee132a4af0f9" providerId="ADAL" clId="{EC06B35F-BB08-47C4-999E-DFB1C8020250}" dt="2020-03-30T22:11:49.391" v="126"/>
          <ac:spMkLst>
            <pc:docMk/>
            <pc:sldMk cId="821942681" sldId="256"/>
            <ac:spMk id="9" creationId="{2FDF0794-1B86-42B2-B8C7-F60123E638ED}"/>
          </ac:spMkLst>
        </pc:spChg>
        <pc:spChg chg="add del">
          <ac:chgData name="Michael J Benker" userId="22b70921-827e-490f-b077-ee132a4af0f9" providerId="ADAL" clId="{EC06B35F-BB08-47C4-999E-DFB1C8020250}" dt="2020-03-30T22:11:49.391" v="126"/>
          <ac:spMkLst>
            <pc:docMk/>
            <pc:sldMk cId="821942681" sldId="256"/>
            <ac:spMk id="11" creationId="{B94BE868-D43F-4940-8CE9-93D953A11A21}"/>
          </ac:spMkLst>
        </pc:spChg>
        <pc:picChg chg="add del mod">
          <ac:chgData name="Michael J Benker" userId="22b70921-827e-490f-b077-ee132a4af0f9" providerId="ADAL" clId="{EC06B35F-BB08-47C4-999E-DFB1C8020250}" dt="2020-03-30T22:10:07.744" v="5" actId="478"/>
          <ac:picMkLst>
            <pc:docMk/>
            <pc:sldMk cId="821942681" sldId="256"/>
            <ac:picMk id="4" creationId="{85ED3F30-C47E-479B-A4D4-A721331F85D5}"/>
          </ac:picMkLst>
        </pc:picChg>
        <pc:cxnChg chg="add del">
          <ac:chgData name="Michael J Benker" userId="22b70921-827e-490f-b077-ee132a4af0f9" providerId="ADAL" clId="{EC06B35F-BB08-47C4-999E-DFB1C8020250}" dt="2020-03-30T22:11:49.391" v="126"/>
          <ac:cxnSpMkLst>
            <pc:docMk/>
            <pc:sldMk cId="821942681" sldId="256"/>
            <ac:cxnSpMk id="13" creationId="{96D07482-83A3-4451-943C-B46961082957}"/>
          </ac:cxnSpMkLst>
        </pc:cxnChg>
      </pc:sldChg>
      <pc:sldChg chg="add del">
        <pc:chgData name="Michael J Benker" userId="22b70921-827e-490f-b077-ee132a4af0f9" providerId="ADAL" clId="{EC06B35F-BB08-47C4-999E-DFB1C8020250}" dt="2020-03-30T22:12:03.721" v="131" actId="47"/>
        <pc:sldMkLst>
          <pc:docMk/>
          <pc:sldMk cId="1447513848" sldId="257"/>
        </pc:sldMkLst>
      </pc:sldChg>
      <pc:sldChg chg="modSp add mod">
        <pc:chgData name="Michael J Benker" userId="22b70921-827e-490f-b077-ee132a4af0f9" providerId="ADAL" clId="{EC06B35F-BB08-47C4-999E-DFB1C8020250}" dt="2020-03-30T22:14:26.030" v="208" actId="20577"/>
        <pc:sldMkLst>
          <pc:docMk/>
          <pc:sldMk cId="2240969748" sldId="257"/>
        </pc:sldMkLst>
        <pc:spChg chg="mod">
          <ac:chgData name="Michael J Benker" userId="22b70921-827e-490f-b077-ee132a4af0f9" providerId="ADAL" clId="{EC06B35F-BB08-47C4-999E-DFB1C8020250}" dt="2020-03-30T22:14:26.030" v="208" actId="20577"/>
          <ac:spMkLst>
            <pc:docMk/>
            <pc:sldMk cId="2240969748" sldId="257"/>
            <ac:spMk id="2" creationId="{4FA3D785-B466-4422-871D-2BBADA17B663}"/>
          </ac:spMkLst>
        </pc:spChg>
      </pc:sldChg>
      <pc:sldChg chg="modSp add mod ord">
        <pc:chgData name="Michael J Benker" userId="22b70921-827e-490f-b077-ee132a4af0f9" providerId="ADAL" clId="{EC06B35F-BB08-47C4-999E-DFB1C8020250}" dt="2020-03-30T22:13:33.010" v="189" actId="20577"/>
        <pc:sldMkLst>
          <pc:docMk/>
          <pc:sldMk cId="1540667148" sldId="258"/>
        </pc:sldMkLst>
        <pc:spChg chg="mod">
          <ac:chgData name="Michael J Benker" userId="22b70921-827e-490f-b077-ee132a4af0f9" providerId="ADAL" clId="{EC06B35F-BB08-47C4-999E-DFB1C8020250}" dt="2020-03-30T22:13:11.750" v="179" actId="20577"/>
          <ac:spMkLst>
            <pc:docMk/>
            <pc:sldMk cId="1540667148" sldId="258"/>
            <ac:spMk id="2" creationId="{93AD720D-5CE0-4CBB-9B90-76C41B461FDE}"/>
          </ac:spMkLst>
        </pc:spChg>
        <pc:spChg chg="mod">
          <ac:chgData name="Michael J Benker" userId="22b70921-827e-490f-b077-ee132a4af0f9" providerId="ADAL" clId="{EC06B35F-BB08-47C4-999E-DFB1C8020250}" dt="2020-03-30T22:13:33.010" v="189" actId="20577"/>
          <ac:spMkLst>
            <pc:docMk/>
            <pc:sldMk cId="1540667148" sldId="258"/>
            <ac:spMk id="3" creationId="{4D203FF0-022F-427F-9533-CCE245C6572A}"/>
          </ac:spMkLst>
        </pc:spChg>
      </pc:sldChg>
      <pc:sldChg chg="modSp add mod">
        <pc:chgData name="Michael J Benker" userId="22b70921-827e-490f-b077-ee132a4af0f9" providerId="ADAL" clId="{EC06B35F-BB08-47C4-999E-DFB1C8020250}" dt="2020-03-30T22:14:50.648" v="264" actId="20577"/>
        <pc:sldMkLst>
          <pc:docMk/>
          <pc:sldMk cId="2157992778" sldId="259"/>
        </pc:sldMkLst>
        <pc:spChg chg="mod">
          <ac:chgData name="Michael J Benker" userId="22b70921-827e-490f-b077-ee132a4af0f9" providerId="ADAL" clId="{EC06B35F-BB08-47C4-999E-DFB1C8020250}" dt="2020-03-30T22:14:50.648" v="264" actId="20577"/>
          <ac:spMkLst>
            <pc:docMk/>
            <pc:sldMk cId="2157992778" sldId="259"/>
            <ac:spMk id="2" creationId="{45F98D00-57EF-4027-8892-BFA85AC9440E}"/>
          </ac:spMkLst>
        </pc:spChg>
      </pc:sldChg>
      <pc:sldChg chg="add">
        <pc:chgData name="Michael J Benker" userId="22b70921-827e-490f-b077-ee132a4af0f9" providerId="ADAL" clId="{EC06B35F-BB08-47C4-999E-DFB1C8020250}" dt="2020-03-30T22:14:54.082" v="265"/>
        <pc:sldMkLst>
          <pc:docMk/>
          <pc:sldMk cId="1567673853" sldId="260"/>
        </pc:sldMkLst>
      </pc:sldChg>
      <pc:sldChg chg="modSp add mod">
        <pc:chgData name="Michael J Benker" userId="22b70921-827e-490f-b077-ee132a4af0f9" providerId="ADAL" clId="{EC06B35F-BB08-47C4-999E-DFB1C8020250}" dt="2020-03-30T22:15:12.196" v="302" actId="20577"/>
        <pc:sldMkLst>
          <pc:docMk/>
          <pc:sldMk cId="524744963" sldId="261"/>
        </pc:sldMkLst>
        <pc:spChg chg="mod">
          <ac:chgData name="Michael J Benker" userId="22b70921-827e-490f-b077-ee132a4af0f9" providerId="ADAL" clId="{EC06B35F-BB08-47C4-999E-DFB1C8020250}" dt="2020-03-30T22:15:02.196" v="283" actId="20577"/>
          <ac:spMkLst>
            <pc:docMk/>
            <pc:sldMk cId="524744963" sldId="261"/>
            <ac:spMk id="2" creationId="{AD313EE8-4F22-4021-AE74-47A1C4492C90}"/>
          </ac:spMkLst>
        </pc:spChg>
        <pc:spChg chg="mod">
          <ac:chgData name="Michael J Benker" userId="22b70921-827e-490f-b077-ee132a4af0f9" providerId="ADAL" clId="{EC06B35F-BB08-47C4-999E-DFB1C8020250}" dt="2020-03-30T22:15:12.196" v="302" actId="20577"/>
          <ac:spMkLst>
            <pc:docMk/>
            <pc:sldMk cId="524744963" sldId="261"/>
            <ac:spMk id="3" creationId="{4D89CAA8-1D13-4036-8DDD-95C270EE0434}"/>
          </ac:spMkLst>
        </pc:spChg>
      </pc:sldChg>
      <pc:sldMasterChg chg="del delSldLayout">
        <pc:chgData name="Michael J Benker" userId="22b70921-827e-490f-b077-ee132a4af0f9" providerId="ADAL" clId="{EC06B35F-BB08-47C4-999E-DFB1C8020250}" dt="2020-03-30T22:09:34.783" v="0" actId="26606"/>
        <pc:sldMasterMkLst>
          <pc:docMk/>
          <pc:sldMasterMk cId="2848730824" sldId="2147483648"/>
        </pc:sldMasterMkLst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1418156332" sldId="2147483649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798495897" sldId="2147483650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1391243778" sldId="2147483651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1954317478" sldId="2147483652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2095100004" sldId="2147483653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1777019908" sldId="2147483654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4084463647" sldId="2147483655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3225965065" sldId="2147483656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3050307187" sldId="2147483657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1143119946" sldId="2147483658"/>
          </pc:sldLayoutMkLst>
        </pc:sldLayoutChg>
        <pc:sldLayoutChg chg="del">
          <pc:chgData name="Michael J Benker" userId="22b70921-827e-490f-b077-ee132a4af0f9" providerId="ADAL" clId="{EC06B35F-BB08-47C4-999E-DFB1C8020250}" dt="2020-03-30T22:09:34.783" v="0" actId="26606"/>
          <pc:sldLayoutMkLst>
            <pc:docMk/>
            <pc:sldMasterMk cId="2848730824" sldId="2147483648"/>
            <pc:sldLayoutMk cId="2061576354" sldId="2147483659"/>
          </pc:sldLayoutMkLst>
        </pc:sldLayoutChg>
      </pc:sldMasterChg>
      <pc:sldMasterChg chg="add setBg addSldLayout modSldLayout">
        <pc:chgData name="Michael J Benker" userId="22b70921-827e-490f-b077-ee132a4af0f9" providerId="ADAL" clId="{EC06B35F-BB08-47C4-999E-DFB1C8020250}" dt="2020-03-30T22:11:16.514" v="124"/>
        <pc:sldMasterMkLst>
          <pc:docMk/>
          <pc:sldMasterMk cId="3494906621" sldId="2147483758"/>
        </pc:sldMasterMkLst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897842890" sldId="2147483747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217743288" sldId="2147483748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1688869242" sldId="2147483749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592932319" sldId="2147483750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327978864" sldId="2147483751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573189082" sldId="2147483752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572284327" sldId="2147483753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843200668" sldId="2147483754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234142737" sldId="2147483755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441413281" sldId="2147483756"/>
          </pc:sldLayoutMkLst>
        </pc:sldLayoutChg>
        <pc:sldLayoutChg chg="add setBg">
          <pc:chgData name="Michael J Benker" userId="22b70921-827e-490f-b077-ee132a4af0f9" providerId="ADAL" clId="{EC06B35F-BB08-47C4-999E-DFB1C8020250}" dt="2020-03-30T22:11:16.514" v="124"/>
          <pc:sldLayoutMkLst>
            <pc:docMk/>
            <pc:sldMasterMk cId="3494906621" sldId="2147483758"/>
            <pc:sldLayoutMk cId="3103233920" sldId="2147483757"/>
          </pc:sldLayoutMkLst>
        </pc:sldLayoutChg>
      </pc:sldMasterChg>
    </pc:docChg>
  </pc:docChgLst>
  <pc:docChgLst>
    <pc:chgData name="Ryan A Dumont" userId="S::rdumont1@umassd.edu::c40b7864-8231-4a10-a856-4a4279dfedb3" providerId="AD" clId="Web-{785E79FA-0B5A-3473-EEED-85D073D4DDE1}"/>
    <pc:docChg chg="addSld modSld">
      <pc:chgData name="Ryan A Dumont" userId="S::rdumont1@umassd.edu::c40b7864-8231-4a10-a856-4a4279dfedb3" providerId="AD" clId="Web-{785E79FA-0B5A-3473-EEED-85D073D4DDE1}" dt="2020-04-01T00:20:17.833" v="29"/>
      <pc:docMkLst>
        <pc:docMk/>
      </pc:docMkLst>
      <pc:sldChg chg="modSp">
        <pc:chgData name="Ryan A Dumont" userId="S::rdumont1@umassd.edu::c40b7864-8231-4a10-a856-4a4279dfedb3" providerId="AD" clId="Web-{785E79FA-0B5A-3473-EEED-85D073D4DDE1}" dt="2020-04-01T00:08:01.906" v="3" actId="1076"/>
        <pc:sldMkLst>
          <pc:docMk/>
          <pc:sldMk cId="2157992778" sldId="259"/>
        </pc:sldMkLst>
        <pc:picChg chg="mod">
          <ac:chgData name="Ryan A Dumont" userId="S::rdumont1@umassd.edu::c40b7864-8231-4a10-a856-4a4279dfedb3" providerId="AD" clId="Web-{785E79FA-0B5A-3473-EEED-85D073D4DDE1}" dt="2020-04-01T00:08:01.906" v="3" actId="1076"/>
          <ac:picMkLst>
            <pc:docMk/>
            <pc:sldMk cId="2157992778" sldId="259"/>
            <ac:picMk id="25" creationId="{295F6635-07B9-440E-922F-F15EEF955560}"/>
          </ac:picMkLst>
        </pc:picChg>
      </pc:sldChg>
      <pc:sldChg chg="modSp new">
        <pc:chgData name="Ryan A Dumont" userId="S::rdumont1@umassd.edu::c40b7864-8231-4a10-a856-4a4279dfedb3" providerId="AD" clId="Web-{785E79FA-0B5A-3473-EEED-85D073D4DDE1}" dt="2020-04-01T00:19:50.130" v="28" actId="20577"/>
        <pc:sldMkLst>
          <pc:docMk/>
          <pc:sldMk cId="2080518136" sldId="291"/>
        </pc:sldMkLst>
        <pc:spChg chg="mod">
          <ac:chgData name="Ryan A Dumont" userId="S::rdumont1@umassd.edu::c40b7864-8231-4a10-a856-4a4279dfedb3" providerId="AD" clId="Web-{785E79FA-0B5A-3473-EEED-85D073D4DDE1}" dt="2020-04-01T00:19:50.130" v="28" actId="20577"/>
          <ac:spMkLst>
            <pc:docMk/>
            <pc:sldMk cId="2080518136" sldId="291"/>
            <ac:spMk id="2" creationId="{B3B31A84-7551-475B-A046-E4D67BC3A2EC}"/>
          </ac:spMkLst>
        </pc:spChg>
      </pc:sldChg>
      <pc:sldChg chg="new">
        <pc:chgData name="Ryan A Dumont" userId="S::rdumont1@umassd.edu::c40b7864-8231-4a10-a856-4a4279dfedb3" providerId="AD" clId="Web-{785E79FA-0B5A-3473-EEED-85D073D4DDE1}" dt="2020-04-01T00:20:17.833" v="29"/>
        <pc:sldMkLst>
          <pc:docMk/>
          <pc:sldMk cId="692328820" sldId="292"/>
        </pc:sldMkLst>
      </pc:sldChg>
    </pc:docChg>
  </pc:docChgLst>
  <pc:docChgLst>
    <pc:chgData name="Michael J Benker" userId="22b70921-827e-490f-b077-ee132a4af0f9" providerId="ADAL" clId="{8A6F3CD9-9D77-4431-9195-EB22AADD9366}"/>
    <pc:docChg chg="undo custSel mod addSld delSld modSld sldOrd">
      <pc:chgData name="Michael J Benker" userId="22b70921-827e-490f-b077-ee132a4af0f9" providerId="ADAL" clId="{8A6F3CD9-9D77-4431-9195-EB22AADD9366}" dt="2020-04-28T04:02:22.306" v="2285" actId="1592"/>
      <pc:docMkLst>
        <pc:docMk/>
      </pc:docMkLst>
      <pc:sldChg chg="addSp delSp modSp modTransition">
        <pc:chgData name="Michael J Benker" userId="22b70921-827e-490f-b077-ee132a4af0f9" providerId="ADAL" clId="{8A6F3CD9-9D77-4431-9195-EB22AADD9366}" dt="2020-04-19T05:06:55.072" v="444"/>
        <pc:sldMkLst>
          <pc:docMk/>
          <pc:sldMk cId="1540667148" sldId="258"/>
        </pc:sldMkLst>
        <pc:spChg chg="add del">
          <ac:chgData name="Michael J Benker" userId="22b70921-827e-490f-b077-ee132a4af0f9" providerId="ADAL" clId="{8A6F3CD9-9D77-4431-9195-EB22AADD9366}" dt="2020-04-19T05:06:13.627" v="440" actId="478"/>
          <ac:spMkLst>
            <pc:docMk/>
            <pc:sldMk cId="1540667148" sldId="258"/>
            <ac:spMk id="2" creationId="{93AD720D-5CE0-4CBB-9B90-76C41B461FDE}"/>
          </ac:spMkLst>
        </pc:spChg>
        <pc:spChg chg="add del mod">
          <ac:chgData name="Michael J Benker" userId="22b70921-827e-490f-b077-ee132a4af0f9" providerId="ADAL" clId="{8A6F3CD9-9D77-4431-9195-EB22AADD9366}" dt="2020-04-19T05:06:10.731" v="439" actId="478"/>
          <ac:spMkLst>
            <pc:docMk/>
            <pc:sldMk cId="1540667148" sldId="258"/>
            <ac:spMk id="10" creationId="{5B775C70-91A6-47FA-8470-1384A43386F2}"/>
          </ac:spMkLst>
        </pc:spChg>
        <pc:spChg chg="add del mod">
          <ac:chgData name="Michael J Benker" userId="22b70921-827e-490f-b077-ee132a4af0f9" providerId="ADAL" clId="{8A6F3CD9-9D77-4431-9195-EB22AADD9366}" dt="2020-04-19T05:06:18.308" v="441" actId="478"/>
          <ac:spMkLst>
            <pc:docMk/>
            <pc:sldMk cId="1540667148" sldId="258"/>
            <ac:spMk id="12" creationId="{12724C36-8346-4F58-BDE4-B82C27C3C312}"/>
          </ac:spMkLst>
        </pc:spChg>
        <pc:spChg chg="add">
          <ac:chgData name="Michael J Benker" userId="22b70921-827e-490f-b077-ee132a4af0f9" providerId="ADAL" clId="{8A6F3CD9-9D77-4431-9195-EB22AADD9366}" dt="2020-04-19T05:06:19.718" v="442"/>
          <ac:spMkLst>
            <pc:docMk/>
            <pc:sldMk cId="1540667148" sldId="258"/>
            <ac:spMk id="13" creationId="{0732B0CA-4ED5-4F6E-BBA9-01B1A07A44B4}"/>
          </ac:spMkLst>
        </pc:spChg>
      </pc:sldChg>
      <pc:sldChg chg="modSp addCm">
        <pc:chgData name="Michael J Benker" userId="22b70921-827e-490f-b077-ee132a4af0f9" providerId="ADAL" clId="{8A6F3CD9-9D77-4431-9195-EB22AADD9366}" dt="2020-04-26T01:05:17.470" v="1548" actId="1589"/>
        <pc:sldMkLst>
          <pc:docMk/>
          <pc:sldMk cId="2157992778" sldId="259"/>
        </pc:sldMkLst>
        <pc:spChg chg="mod">
          <ac:chgData name="Michael J Benker" userId="22b70921-827e-490f-b077-ee132a4af0f9" providerId="ADAL" clId="{8A6F3CD9-9D77-4431-9195-EB22AADD9366}" dt="2020-04-21T02:54:44.171" v="1533" actId="14100"/>
          <ac:spMkLst>
            <pc:docMk/>
            <pc:sldMk cId="2157992778" sldId="259"/>
            <ac:spMk id="2" creationId="{45F98D00-57EF-4027-8892-BFA85AC9440E}"/>
          </ac:spMkLst>
        </pc:spChg>
      </pc:sldChg>
      <pc:sldChg chg="modSp ord">
        <pc:chgData name="Michael J Benker" userId="22b70921-827e-490f-b077-ee132a4af0f9" providerId="ADAL" clId="{8A6F3CD9-9D77-4431-9195-EB22AADD9366}" dt="2020-04-20T21:57:03.621" v="686"/>
        <pc:sldMkLst>
          <pc:docMk/>
          <pc:sldMk cId="1567673853" sldId="260"/>
        </pc:sldMkLst>
        <pc:spChg chg="mod">
          <ac:chgData name="Michael J Benker" userId="22b70921-827e-490f-b077-ee132a4af0f9" providerId="ADAL" clId="{8A6F3CD9-9D77-4431-9195-EB22AADD9366}" dt="2020-04-19T13:27:19.870" v="550" actId="113"/>
          <ac:spMkLst>
            <pc:docMk/>
            <pc:sldMk cId="1567673853" sldId="260"/>
            <ac:spMk id="3" creationId="{19629742-DDE3-4805-9376-CF7D8B41860A}"/>
          </ac:spMkLst>
        </pc:spChg>
      </pc:sldChg>
      <pc:sldChg chg="ord">
        <pc:chgData name="Michael J Benker" userId="22b70921-827e-490f-b077-ee132a4af0f9" providerId="ADAL" clId="{8A6F3CD9-9D77-4431-9195-EB22AADD9366}" dt="2020-04-19T05:01:28.053" v="432"/>
        <pc:sldMkLst>
          <pc:docMk/>
          <pc:sldMk cId="2022889402" sldId="263"/>
        </pc:sldMkLst>
      </pc:sldChg>
      <pc:sldChg chg="add del ord addCm modCm">
        <pc:chgData name="Michael J Benker" userId="22b70921-827e-490f-b077-ee132a4af0f9" providerId="ADAL" clId="{8A6F3CD9-9D77-4431-9195-EB22AADD9366}" dt="2020-04-21T01:01:05.953" v="1378"/>
        <pc:sldMkLst>
          <pc:docMk/>
          <pc:sldMk cId="1571617760" sldId="265"/>
        </pc:sldMkLst>
      </pc:sldChg>
      <pc:sldChg chg="del addCm modCm">
        <pc:chgData name="Michael J Benker" userId="22b70921-827e-490f-b077-ee132a4af0f9" providerId="ADAL" clId="{8A6F3CD9-9D77-4431-9195-EB22AADD9366}" dt="2020-04-19T05:01:52.580" v="436" actId="2696"/>
        <pc:sldMkLst>
          <pc:docMk/>
          <pc:sldMk cId="2598752091" sldId="266"/>
        </pc:sldMkLst>
      </pc:sldChg>
      <pc:sldChg chg="modSp ord">
        <pc:chgData name="Michael J Benker" userId="22b70921-827e-490f-b077-ee132a4af0f9" providerId="ADAL" clId="{8A6F3CD9-9D77-4431-9195-EB22AADD9366}" dt="2020-04-19T05:27:47.328" v="539" actId="120"/>
        <pc:sldMkLst>
          <pc:docMk/>
          <pc:sldMk cId="468445123" sldId="267"/>
        </pc:sldMkLst>
        <pc:graphicFrameChg chg="mod modGraphic">
          <ac:chgData name="Michael J Benker" userId="22b70921-827e-490f-b077-ee132a4af0f9" providerId="ADAL" clId="{8A6F3CD9-9D77-4431-9195-EB22AADD9366}" dt="2020-04-19T05:27:47.328" v="539" actId="120"/>
          <ac:graphicFrameMkLst>
            <pc:docMk/>
            <pc:sldMk cId="468445123" sldId="267"/>
            <ac:graphicFrameMk id="9" creationId="{C647DB42-28BB-4EFB-9A26-D59466888A69}"/>
          </ac:graphicFrameMkLst>
        </pc:graphicFrameChg>
      </pc:sldChg>
      <pc:sldChg chg="ord">
        <pc:chgData name="Michael J Benker" userId="22b70921-827e-490f-b077-ee132a4af0f9" providerId="ADAL" clId="{8A6F3CD9-9D77-4431-9195-EB22AADD9366}" dt="2020-04-20T21:57:10.709" v="687"/>
        <pc:sldMkLst>
          <pc:docMk/>
          <pc:sldMk cId="1001603590" sldId="269"/>
        </pc:sldMkLst>
      </pc:sldChg>
      <pc:sldChg chg="del ord">
        <pc:chgData name="Michael J Benker" userId="22b70921-827e-490f-b077-ee132a4af0f9" providerId="ADAL" clId="{8A6F3CD9-9D77-4431-9195-EB22AADD9366}" dt="2020-04-21T00:53:56.395" v="1237" actId="2696"/>
        <pc:sldMkLst>
          <pc:docMk/>
          <pc:sldMk cId="1806298832" sldId="270"/>
        </pc:sldMkLst>
      </pc:sldChg>
      <pc:sldChg chg="addSp delSp modSp del">
        <pc:chgData name="Michael J Benker" userId="22b70921-827e-490f-b077-ee132a4af0f9" providerId="ADAL" clId="{8A6F3CD9-9D77-4431-9195-EB22AADD9366}" dt="2020-04-21T00:55:16.595" v="1261" actId="2696"/>
        <pc:sldMkLst>
          <pc:docMk/>
          <pc:sldMk cId="2442256285" sldId="271"/>
        </pc:sldMkLst>
        <pc:spChg chg="del">
          <ac:chgData name="Michael J Benker" userId="22b70921-827e-490f-b077-ee132a4af0f9" providerId="ADAL" clId="{8A6F3CD9-9D77-4431-9195-EB22AADD9366}" dt="2020-04-21T00:54:06.575" v="1239" actId="478"/>
          <ac:spMkLst>
            <pc:docMk/>
            <pc:sldMk cId="2442256285" sldId="271"/>
            <ac:spMk id="2" creationId="{069F2232-7AAC-46E7-AA67-8695F8F363BC}"/>
          </ac:spMkLst>
        </pc:spChg>
        <pc:spChg chg="add mod">
          <ac:chgData name="Michael J Benker" userId="22b70921-827e-490f-b077-ee132a4af0f9" providerId="ADAL" clId="{8A6F3CD9-9D77-4431-9195-EB22AADD9366}" dt="2020-04-21T00:54:06.575" v="1239" actId="478"/>
          <ac:spMkLst>
            <pc:docMk/>
            <pc:sldMk cId="2442256285" sldId="271"/>
            <ac:spMk id="8" creationId="{25D137EF-CBF3-4000-9B1B-D4F8CD399C5F}"/>
          </ac:spMkLst>
        </pc:spChg>
      </pc:sldChg>
      <pc:sldChg chg="del">
        <pc:chgData name="Michael J Benker" userId="22b70921-827e-490f-b077-ee132a4af0f9" providerId="ADAL" clId="{8A6F3CD9-9D77-4431-9195-EB22AADD9366}" dt="2020-04-19T13:28:16.190" v="553" actId="2696"/>
        <pc:sldMkLst>
          <pc:docMk/>
          <pc:sldMk cId="1875588569" sldId="272"/>
        </pc:sldMkLst>
      </pc:sldChg>
      <pc:sldChg chg="modSp ord">
        <pc:chgData name="Michael J Benker" userId="22b70921-827e-490f-b077-ee132a4af0f9" providerId="ADAL" clId="{8A6F3CD9-9D77-4431-9195-EB22AADD9366}" dt="2020-04-27T21:30:13.707" v="2193" actId="20577"/>
        <pc:sldMkLst>
          <pc:docMk/>
          <pc:sldMk cId="1674760652" sldId="273"/>
        </pc:sldMkLst>
        <pc:spChg chg="mod">
          <ac:chgData name="Michael J Benker" userId="22b70921-827e-490f-b077-ee132a4af0f9" providerId="ADAL" clId="{8A6F3CD9-9D77-4431-9195-EB22AADD9366}" dt="2020-04-27T21:30:13.707" v="2193" actId="20577"/>
          <ac:spMkLst>
            <pc:docMk/>
            <pc:sldMk cId="1674760652" sldId="273"/>
            <ac:spMk id="2" creationId="{B912E739-8EC8-425D-98AC-124D075CB028}"/>
          </ac:spMkLst>
        </pc:spChg>
        <pc:spChg chg="mod">
          <ac:chgData name="Michael J Benker" userId="22b70921-827e-490f-b077-ee132a4af0f9" providerId="ADAL" clId="{8A6F3CD9-9D77-4431-9195-EB22AADD9366}" dt="2020-04-20T22:06:02.580" v="730" actId="27636"/>
          <ac:spMkLst>
            <pc:docMk/>
            <pc:sldMk cId="1674760652" sldId="273"/>
            <ac:spMk id="3" creationId="{FBE39B99-2771-4DD8-A1F3-B7E5A4094C60}"/>
          </ac:spMkLst>
        </pc:spChg>
      </pc:sldChg>
      <pc:sldChg chg="modSp setBg">
        <pc:chgData name="Michael J Benker" userId="22b70921-827e-490f-b077-ee132a4af0f9" providerId="ADAL" clId="{8A6F3CD9-9D77-4431-9195-EB22AADD9366}" dt="2020-04-28T02:13:34.577" v="2279"/>
        <pc:sldMkLst>
          <pc:docMk/>
          <pc:sldMk cId="104695572" sldId="274"/>
        </pc:sldMkLst>
        <pc:spChg chg="mod">
          <ac:chgData name="Michael J Benker" userId="22b70921-827e-490f-b077-ee132a4af0f9" providerId="ADAL" clId="{8A6F3CD9-9D77-4431-9195-EB22AADD9366}" dt="2020-04-28T01:58:14.942" v="2271" actId="2711"/>
          <ac:spMkLst>
            <pc:docMk/>
            <pc:sldMk cId="104695572" sldId="274"/>
            <ac:spMk id="3" creationId="{F0C70DAC-F8FC-4BD6-9945-5FDACDB9D85C}"/>
          </ac:spMkLst>
        </pc:spChg>
      </pc:sldChg>
      <pc:sldChg chg="del">
        <pc:chgData name="Michael J Benker" userId="22b70921-827e-490f-b077-ee132a4af0f9" providerId="ADAL" clId="{8A6F3CD9-9D77-4431-9195-EB22AADD9366}" dt="2020-04-21T00:59:48.279" v="1375" actId="2696"/>
        <pc:sldMkLst>
          <pc:docMk/>
          <pc:sldMk cId="845054114" sldId="276"/>
        </pc:sldMkLst>
      </pc:sldChg>
      <pc:sldChg chg="addSp delSp modSp mod modClrScheme chgLayout">
        <pc:chgData name="Michael J Benker" userId="22b70921-827e-490f-b077-ee132a4af0f9" providerId="ADAL" clId="{8A6F3CD9-9D77-4431-9195-EB22AADD9366}" dt="2020-04-21T02:54:09.249" v="1528" actId="14100"/>
        <pc:sldMkLst>
          <pc:docMk/>
          <pc:sldMk cId="3669491596" sldId="277"/>
        </pc:sldMkLst>
        <pc:spChg chg="mod">
          <ac:chgData name="Michael J Benker" userId="22b70921-827e-490f-b077-ee132a4af0f9" providerId="ADAL" clId="{8A6F3CD9-9D77-4431-9195-EB22AADD9366}" dt="2020-04-21T02:54:09.249" v="1528" actId="14100"/>
          <ac:spMkLst>
            <pc:docMk/>
            <pc:sldMk cId="3669491596" sldId="277"/>
            <ac:spMk id="2" creationId="{F094F188-A1B8-464B-9936-9841B636CBF1}"/>
          </ac:spMkLst>
        </pc:spChg>
        <pc:spChg chg="del mod">
          <ac:chgData name="Michael J Benker" userId="22b70921-827e-490f-b077-ee132a4af0f9" providerId="ADAL" clId="{8A6F3CD9-9D77-4431-9195-EB22AADD9366}" dt="2020-04-21T02:51:43.110" v="1417" actId="478"/>
          <ac:spMkLst>
            <pc:docMk/>
            <pc:sldMk cId="3669491596" sldId="277"/>
            <ac:spMk id="3" creationId="{83A129B3-5D91-457D-B7B7-F3CC09B8AE41}"/>
          </ac:spMkLst>
        </pc:spChg>
        <pc:spChg chg="mo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4" creationId="{B25BC3C6-5E68-413B-B0F2-CA1DA967AD9B}"/>
          </ac:spMkLst>
        </pc:spChg>
        <pc:spChg chg="mo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5" creationId="{D8DCDAA4-698E-4DE8-BE05-6D13627FECF4}"/>
          </ac:spMkLst>
        </pc:spChg>
        <pc:spChg chg="mod or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6" creationId="{FF0BC622-1266-4F86-8B59-17BB5B7687E8}"/>
          </ac:spMkLst>
        </pc:spChg>
        <pc:spChg chg="add del mo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8" creationId="{1C495D55-129F-41B0-834A-12E1E0D1EFE7}"/>
          </ac:spMkLst>
        </pc:spChg>
        <pc:spChg chg="add mod">
          <ac:chgData name="Michael J Benker" userId="22b70921-827e-490f-b077-ee132a4af0f9" providerId="ADAL" clId="{8A6F3CD9-9D77-4431-9195-EB22AADD9366}" dt="2020-04-21T02:53:28.684" v="1488" actId="14100"/>
          <ac:spMkLst>
            <pc:docMk/>
            <pc:sldMk cId="3669491596" sldId="277"/>
            <ac:spMk id="9" creationId="{889F0FF0-EE1C-471E-A8D9-E1FC5F6760E3}"/>
          </ac:spMkLst>
        </pc:spChg>
        <pc:spChg chg="add del mod">
          <ac:chgData name="Michael J Benker" userId="22b70921-827e-490f-b077-ee132a4af0f9" providerId="ADAL" clId="{8A6F3CD9-9D77-4431-9195-EB22AADD9366}" dt="2020-04-21T02:52:13.579" v="1419" actId="26606"/>
          <ac:spMkLst>
            <pc:docMk/>
            <pc:sldMk cId="3669491596" sldId="277"/>
            <ac:spMk id="13" creationId="{D72D6DA1-69F0-4937-9195-2290236A5C7E}"/>
          </ac:spMkLst>
        </pc:spChg>
        <pc:spChg chg="add del mod">
          <ac:chgData name="Michael J Benker" userId="22b70921-827e-490f-b077-ee132a4af0f9" providerId="ADAL" clId="{8A6F3CD9-9D77-4431-9195-EB22AADD9366}" dt="2020-04-21T02:52:13.579" v="1419" actId="26606"/>
          <ac:spMkLst>
            <pc:docMk/>
            <pc:sldMk cId="3669491596" sldId="277"/>
            <ac:spMk id="15" creationId="{70A2102B-D526-41DE-A5CE-51235E85AD70}"/>
          </ac:spMkLst>
        </pc:spChg>
        <pc:spChg chg="add del mod">
          <ac:chgData name="Michael J Benker" userId="22b70921-827e-490f-b077-ee132a4af0f9" providerId="ADAL" clId="{8A6F3CD9-9D77-4431-9195-EB22AADD9366}" dt="2020-04-21T02:52:13.579" v="1419" actId="26606"/>
          <ac:spMkLst>
            <pc:docMk/>
            <pc:sldMk cId="3669491596" sldId="277"/>
            <ac:spMk id="17" creationId="{3A86EBAF-E547-47DC-B2D2-7DA3BFB9C250}"/>
          </ac:spMkLst>
        </pc:spChg>
        <pc:spChg chg="add del mod">
          <ac:chgData name="Michael J Benker" userId="22b70921-827e-490f-b077-ee132a4af0f9" providerId="ADAL" clId="{8A6F3CD9-9D77-4431-9195-EB22AADD9366}" dt="2020-04-21T02:52:13.579" v="1419" actId="26606"/>
          <ac:spMkLst>
            <pc:docMk/>
            <pc:sldMk cId="3669491596" sldId="277"/>
            <ac:spMk id="19" creationId="{F7CBAC01-9236-4C75-8CB6-C6D7B0628B4C}"/>
          </ac:spMkLst>
        </pc:spChg>
        <pc:spChg chg="add mo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21" creationId="{BCBA0A95-623C-428D-9E10-2A72DF18A802}"/>
          </ac:spMkLst>
        </pc:spChg>
        <pc:spChg chg="add mod">
          <ac:chgData name="Michael J Benker" userId="22b70921-827e-490f-b077-ee132a4af0f9" providerId="ADAL" clId="{8A6F3CD9-9D77-4431-9195-EB22AADD9366}" dt="2020-04-21T02:52:13.593" v="1420" actId="26606"/>
          <ac:spMkLst>
            <pc:docMk/>
            <pc:sldMk cId="3669491596" sldId="277"/>
            <ac:spMk id="22" creationId="{C1A9355F-C7C2-46FE-A424-CA9E2810B514}"/>
          </ac:spMkLst>
        </pc:spChg>
      </pc:sldChg>
      <pc:sldChg chg="addSp delSp modSp ord">
        <pc:chgData name="Michael J Benker" userId="22b70921-827e-490f-b077-ee132a4af0f9" providerId="ADAL" clId="{8A6F3CD9-9D77-4431-9195-EB22AADD9366}" dt="2020-04-27T21:45:31.620" v="2244"/>
        <pc:sldMkLst>
          <pc:docMk/>
          <pc:sldMk cId="3375903542" sldId="280"/>
        </pc:sldMkLst>
        <pc:spChg chg="mod">
          <ac:chgData name="Michael J Benker" userId="22b70921-827e-490f-b077-ee132a4af0f9" providerId="ADAL" clId="{8A6F3CD9-9D77-4431-9195-EB22AADD9366}" dt="2020-04-21T00:36:20.096" v="1231" actId="20577"/>
          <ac:spMkLst>
            <pc:docMk/>
            <pc:sldMk cId="3375903542" sldId="280"/>
            <ac:spMk id="2" creationId="{46E8CDF8-2C4E-4BAF-98F0-E72C64C5B12D}"/>
          </ac:spMkLst>
        </pc:spChg>
        <pc:spChg chg="del mod ord">
          <ac:chgData name="Michael J Benker" userId="22b70921-827e-490f-b077-ee132a4af0f9" providerId="ADAL" clId="{8A6F3CD9-9D77-4431-9195-EB22AADD9366}" dt="2020-04-26T02:04:49.027" v="1631" actId="478"/>
          <ac:spMkLst>
            <pc:docMk/>
            <pc:sldMk cId="3375903542" sldId="280"/>
            <ac:spMk id="3" creationId="{DE2C02D9-9EE3-41E3-A681-6D680A597CFD}"/>
          </ac:spMkLst>
        </pc:spChg>
        <pc:spChg chg="add mod">
          <ac:chgData name="Michael J Benker" userId="22b70921-827e-490f-b077-ee132a4af0f9" providerId="ADAL" clId="{8A6F3CD9-9D77-4431-9195-EB22AADD9366}" dt="2020-04-26T02:19:36.106" v="1931" actId="20577"/>
          <ac:spMkLst>
            <pc:docMk/>
            <pc:sldMk cId="3375903542" sldId="280"/>
            <ac:spMk id="8" creationId="{3C835C90-E753-43A2-B319-70C921CBDC55}"/>
          </ac:spMkLst>
        </pc:spChg>
        <pc:spChg chg="add mod">
          <ac:chgData name="Michael J Benker" userId="22b70921-827e-490f-b077-ee132a4af0f9" providerId="ADAL" clId="{8A6F3CD9-9D77-4431-9195-EB22AADD9366}" dt="2020-04-26T02:08:41.223" v="1920" actId="113"/>
          <ac:spMkLst>
            <pc:docMk/>
            <pc:sldMk cId="3375903542" sldId="280"/>
            <ac:spMk id="9" creationId="{822377C1-EBCE-467B-8609-1D7F5921A738}"/>
          </ac:spMkLst>
        </pc:spChg>
        <pc:spChg chg="mod">
          <ac:chgData name="Michael J Benker" userId="22b70921-827e-490f-b077-ee132a4af0f9" providerId="ADAL" clId="{8A6F3CD9-9D77-4431-9195-EB22AADD9366}" dt="2020-04-26T02:09:04.357" v="1923" actId="14100"/>
          <ac:spMkLst>
            <pc:docMk/>
            <pc:sldMk cId="3375903542" sldId="280"/>
            <ac:spMk id="11" creationId="{7F2AEAF0-D6AF-4371-B714-2F7E0C296C51}"/>
          </ac:spMkLst>
        </pc:spChg>
        <pc:spChg chg="del mod">
          <ac:chgData name="Michael J Benker" userId="22b70921-827e-490f-b077-ee132a4af0f9" providerId="ADAL" clId="{8A6F3CD9-9D77-4431-9195-EB22AADD9366}" dt="2020-04-21T00:27:23.739" v="1166" actId="478"/>
          <ac:spMkLst>
            <pc:docMk/>
            <pc:sldMk cId="3375903542" sldId="280"/>
            <ac:spMk id="13" creationId="{DEA4DC30-25A5-4CB9-95D5-8539B509AEE3}"/>
          </ac:spMkLst>
        </pc:spChg>
        <pc:spChg chg="add del mod">
          <ac:chgData name="Michael J Benker" userId="22b70921-827e-490f-b077-ee132a4af0f9" providerId="ADAL" clId="{8A6F3CD9-9D77-4431-9195-EB22AADD9366}" dt="2020-04-21T00:20:44.452" v="840" actId="478"/>
          <ac:spMkLst>
            <pc:docMk/>
            <pc:sldMk cId="3375903542" sldId="280"/>
            <ac:spMk id="14" creationId="{D5B96245-0E11-42BD-8B22-0008223895E4}"/>
          </ac:spMkLst>
        </pc:spChg>
        <pc:spChg chg="del mod">
          <ac:chgData name="Michael J Benker" userId="22b70921-827e-490f-b077-ee132a4af0f9" providerId="ADAL" clId="{8A6F3CD9-9D77-4431-9195-EB22AADD9366}" dt="2020-04-21T00:19:39.090" v="826" actId="931"/>
          <ac:spMkLst>
            <pc:docMk/>
            <pc:sldMk cId="3375903542" sldId="280"/>
            <ac:spMk id="15" creationId="{46533381-83FB-432B-B9EB-5FBFF28E6E26}"/>
          </ac:spMkLst>
        </pc:spChg>
        <pc:spChg chg="add del mod">
          <ac:chgData name="Michael J Benker" userId="22b70921-827e-490f-b077-ee132a4af0f9" providerId="ADAL" clId="{8A6F3CD9-9D77-4431-9195-EB22AADD9366}" dt="2020-04-21T00:21:53.901" v="844" actId="478"/>
          <ac:spMkLst>
            <pc:docMk/>
            <pc:sldMk cId="3375903542" sldId="280"/>
            <ac:spMk id="16" creationId="{4B73E5F1-351B-4CD5-92BA-52E943E66EB8}"/>
          </ac:spMkLst>
        </pc:spChg>
        <pc:spChg chg="add del mod">
          <ac:chgData name="Michael J Benker" userId="22b70921-827e-490f-b077-ee132a4af0f9" providerId="ADAL" clId="{8A6F3CD9-9D77-4431-9195-EB22AADD9366}" dt="2020-04-26T02:03:39.388" v="1579"/>
          <ac:spMkLst>
            <pc:docMk/>
            <pc:sldMk cId="3375903542" sldId="280"/>
            <ac:spMk id="18" creationId="{3579666D-3E91-45D7-82FE-1C9DADA7F4AA}"/>
          </ac:spMkLst>
        </pc:spChg>
        <pc:spChg chg="add del mod">
          <ac:chgData name="Michael J Benker" userId="22b70921-827e-490f-b077-ee132a4af0f9" providerId="ADAL" clId="{8A6F3CD9-9D77-4431-9195-EB22AADD9366}" dt="2020-04-21T00:27:26.288" v="1167" actId="478"/>
          <ac:spMkLst>
            <pc:docMk/>
            <pc:sldMk cId="3375903542" sldId="280"/>
            <ac:spMk id="20" creationId="{8D94E4C1-720B-4FDD-B38A-6CD22135EFDB}"/>
          </ac:spMkLst>
        </pc:spChg>
        <pc:picChg chg="add del mod">
          <ac:chgData name="Michael J Benker" userId="22b70921-827e-490f-b077-ee132a4af0f9" providerId="ADAL" clId="{8A6F3CD9-9D77-4431-9195-EB22AADD9366}" dt="2020-04-21T00:20:36.488" v="838" actId="478"/>
          <ac:picMkLst>
            <pc:docMk/>
            <pc:sldMk cId="3375903542" sldId="280"/>
            <ac:picMk id="8" creationId="{6C151FB5-77CC-4B17-9826-C5B7B2EB8E0A}"/>
          </ac:picMkLst>
        </pc:picChg>
        <pc:picChg chg="add del mod ord">
          <ac:chgData name="Michael J Benker" userId="22b70921-827e-490f-b077-ee132a4af0f9" providerId="ADAL" clId="{8A6F3CD9-9D77-4431-9195-EB22AADD9366}" dt="2020-04-26T02:04:46.303" v="1630" actId="478"/>
          <ac:picMkLst>
            <pc:docMk/>
            <pc:sldMk cId="3375903542" sldId="280"/>
            <ac:picMk id="10" creationId="{D08E973B-DECE-4674-BF2E-966791DC80A3}"/>
          </ac:picMkLst>
        </pc:picChg>
        <pc:picChg chg="add mod">
          <ac:chgData name="Michael J Benker" userId="22b70921-827e-490f-b077-ee132a4af0f9" providerId="ADAL" clId="{8A6F3CD9-9D77-4431-9195-EB22AADD9366}" dt="2020-04-26T02:07:36.077" v="1838" actId="1076"/>
          <ac:picMkLst>
            <pc:docMk/>
            <pc:sldMk cId="3375903542" sldId="280"/>
            <ac:picMk id="14" creationId="{C33486DF-6A2A-4EE2-B100-6DE443B55D79}"/>
          </ac:picMkLst>
        </pc:picChg>
        <pc:picChg chg="add mod">
          <ac:chgData name="Michael J Benker" userId="22b70921-827e-490f-b077-ee132a4af0f9" providerId="ADAL" clId="{8A6F3CD9-9D77-4431-9195-EB22AADD9366}" dt="2020-04-26T02:07:40.908" v="1839" actId="1076"/>
          <ac:picMkLst>
            <pc:docMk/>
            <pc:sldMk cId="3375903542" sldId="280"/>
            <ac:picMk id="17" creationId="{C7350236-17C0-4D64-911B-62746009801B}"/>
          </ac:picMkLst>
        </pc:picChg>
        <pc:picChg chg="add mod">
          <ac:chgData name="Michael J Benker" userId="22b70921-827e-490f-b077-ee132a4af0f9" providerId="ADAL" clId="{8A6F3CD9-9D77-4431-9195-EB22AADD9366}" dt="2020-04-26T02:09:42.601" v="1924" actId="1076"/>
          <ac:picMkLst>
            <pc:docMk/>
            <pc:sldMk cId="3375903542" sldId="280"/>
            <ac:picMk id="21" creationId="{7200CBC6-BF47-4C51-B2B1-24A5A4D2CB34}"/>
          </ac:picMkLst>
        </pc:picChg>
      </pc:sldChg>
      <pc:sldChg chg="del">
        <pc:chgData name="Michael J Benker" userId="22b70921-827e-490f-b077-ee132a4af0f9" providerId="ADAL" clId="{8A6F3CD9-9D77-4431-9195-EB22AADD9366}" dt="2020-04-21T01:07:38.840" v="1386" actId="2696"/>
        <pc:sldMkLst>
          <pc:docMk/>
          <pc:sldMk cId="1559830029" sldId="281"/>
        </pc:sldMkLst>
      </pc:sldChg>
      <pc:sldChg chg="modSp">
        <pc:chgData name="Michael J Benker" userId="22b70921-827e-490f-b077-ee132a4af0f9" providerId="ADAL" clId="{8A6F3CD9-9D77-4431-9195-EB22AADD9366}" dt="2020-04-26T12:56:52.356" v="1970" actId="20577"/>
        <pc:sldMkLst>
          <pc:docMk/>
          <pc:sldMk cId="673614856" sldId="282"/>
        </pc:sldMkLst>
        <pc:spChg chg="mod">
          <ac:chgData name="Michael J Benker" userId="22b70921-827e-490f-b077-ee132a4af0f9" providerId="ADAL" clId="{8A6F3CD9-9D77-4431-9195-EB22AADD9366}" dt="2020-04-26T12:56:52.356" v="1970" actId="20577"/>
          <ac:spMkLst>
            <pc:docMk/>
            <pc:sldMk cId="673614856" sldId="282"/>
            <ac:spMk id="3" creationId="{D7C52EA3-E329-4959-AD0C-C26AFA68CD4B}"/>
          </ac:spMkLst>
        </pc:spChg>
      </pc:sldChg>
      <pc:sldChg chg="addSp modSp">
        <pc:chgData name="Michael J Benker" userId="22b70921-827e-490f-b077-ee132a4af0f9" providerId="ADAL" clId="{8A6F3CD9-9D77-4431-9195-EB22AADD9366}" dt="2020-04-26T13:00:20.692" v="2038" actId="20577"/>
        <pc:sldMkLst>
          <pc:docMk/>
          <pc:sldMk cId="2522640489" sldId="283"/>
        </pc:sldMkLst>
        <pc:spChg chg="mod">
          <ac:chgData name="Michael J Benker" userId="22b70921-827e-490f-b077-ee132a4af0f9" providerId="ADAL" clId="{8A6F3CD9-9D77-4431-9195-EB22AADD9366}" dt="2020-04-21T01:09:06.148" v="1399" actId="122"/>
          <ac:spMkLst>
            <pc:docMk/>
            <pc:sldMk cId="2522640489" sldId="283"/>
            <ac:spMk id="2" creationId="{4A131332-1DB5-4ADB-864C-C0536184FE61}"/>
          </ac:spMkLst>
        </pc:spChg>
        <pc:spChg chg="mod">
          <ac:chgData name="Michael J Benker" userId="22b70921-827e-490f-b077-ee132a4af0f9" providerId="ADAL" clId="{8A6F3CD9-9D77-4431-9195-EB22AADD9366}" dt="2020-04-26T13:00:20.692" v="2038" actId="20577"/>
          <ac:spMkLst>
            <pc:docMk/>
            <pc:sldMk cId="2522640489" sldId="283"/>
            <ac:spMk id="3" creationId="{6597DEC0-6065-4B46-959E-AE08A7E5BEF2}"/>
          </ac:spMkLst>
        </pc:spChg>
        <pc:spChg chg="add mod">
          <ac:chgData name="Michael J Benker" userId="22b70921-827e-490f-b077-ee132a4af0f9" providerId="ADAL" clId="{8A6F3CD9-9D77-4431-9195-EB22AADD9366}" dt="2020-04-21T01:09:08.229" v="1400" actId="122"/>
          <ac:spMkLst>
            <pc:docMk/>
            <pc:sldMk cId="2522640489" sldId="283"/>
            <ac:spMk id="7" creationId="{0126C0F2-1FE8-4148-9D8E-CD21B1C338C4}"/>
          </ac:spMkLst>
        </pc:spChg>
        <pc:picChg chg="add mod">
          <ac:chgData name="Michael J Benker" userId="22b70921-827e-490f-b077-ee132a4af0f9" providerId="ADAL" clId="{8A6F3CD9-9D77-4431-9195-EB22AADD9366}" dt="2020-04-26T01:55:50.926" v="1564" actId="1076"/>
          <ac:picMkLst>
            <pc:docMk/>
            <pc:sldMk cId="2522640489" sldId="283"/>
            <ac:picMk id="8" creationId="{E310BC83-27E7-4C04-90BF-EEA0C24F5831}"/>
          </ac:picMkLst>
        </pc:picChg>
        <pc:picChg chg="add mod">
          <ac:chgData name="Michael J Benker" userId="22b70921-827e-490f-b077-ee132a4af0f9" providerId="ADAL" clId="{8A6F3CD9-9D77-4431-9195-EB22AADD9366}" dt="2020-04-26T01:55:57.607" v="1569" actId="1076"/>
          <ac:picMkLst>
            <pc:docMk/>
            <pc:sldMk cId="2522640489" sldId="283"/>
            <ac:picMk id="9" creationId="{7DF102B1-5C90-40DD-80FF-061183CB7A3E}"/>
          </ac:picMkLst>
        </pc:picChg>
        <pc:picChg chg="add mod">
          <ac:chgData name="Michael J Benker" userId="22b70921-827e-490f-b077-ee132a4af0f9" providerId="ADAL" clId="{8A6F3CD9-9D77-4431-9195-EB22AADD9366}" dt="2020-04-26T13:00:07.351" v="2005" actId="1076"/>
          <ac:picMkLst>
            <pc:docMk/>
            <pc:sldMk cId="2522640489" sldId="283"/>
            <ac:picMk id="10" creationId="{3C48922C-B34D-4F18-8B38-4EFE695A1D4D}"/>
          </ac:picMkLst>
        </pc:picChg>
        <pc:picChg chg="add mod">
          <ac:chgData name="Michael J Benker" userId="22b70921-827e-490f-b077-ee132a4af0f9" providerId="ADAL" clId="{8A6F3CD9-9D77-4431-9195-EB22AADD9366}" dt="2020-04-26T01:55:55.522" v="1568" actId="1076"/>
          <ac:picMkLst>
            <pc:docMk/>
            <pc:sldMk cId="2522640489" sldId="283"/>
            <ac:picMk id="11" creationId="{183ACEE1-2488-4351-9A0E-1CFF031BE1A0}"/>
          </ac:picMkLst>
        </pc:picChg>
        <pc:picChg chg="add mod">
          <ac:chgData name="Michael J Benker" userId="22b70921-827e-490f-b077-ee132a4af0f9" providerId="ADAL" clId="{8A6F3CD9-9D77-4431-9195-EB22AADD9366}" dt="2020-04-26T13:00:08.211" v="2006" actId="1076"/>
          <ac:picMkLst>
            <pc:docMk/>
            <pc:sldMk cId="2522640489" sldId="283"/>
            <ac:picMk id="12" creationId="{BCBC39EB-934C-4C9A-817A-8C3F053DDEE2}"/>
          </ac:picMkLst>
        </pc:picChg>
        <pc:picChg chg="add mod">
          <ac:chgData name="Michael J Benker" userId="22b70921-827e-490f-b077-ee132a4af0f9" providerId="ADAL" clId="{8A6F3CD9-9D77-4431-9195-EB22AADD9366}" dt="2020-04-26T01:55:53.615" v="1566" actId="1076"/>
          <ac:picMkLst>
            <pc:docMk/>
            <pc:sldMk cId="2522640489" sldId="283"/>
            <ac:picMk id="13" creationId="{B701BC6A-72BD-49B8-B401-BEE0826DA235}"/>
          </ac:picMkLst>
        </pc:picChg>
        <pc:picChg chg="add mod">
          <ac:chgData name="Michael J Benker" userId="22b70921-827e-490f-b077-ee132a4af0f9" providerId="ADAL" clId="{8A6F3CD9-9D77-4431-9195-EB22AADD9366}" dt="2020-04-26T01:55:32.365" v="1561" actId="1076"/>
          <ac:picMkLst>
            <pc:docMk/>
            <pc:sldMk cId="2522640489" sldId="283"/>
            <ac:picMk id="14" creationId="{C68AA074-A781-4A01-AE0C-2B0A1567A2F5}"/>
          </ac:picMkLst>
        </pc:picChg>
        <pc:picChg chg="add mod">
          <ac:chgData name="Michael J Benker" userId="22b70921-827e-490f-b077-ee132a4af0f9" providerId="ADAL" clId="{8A6F3CD9-9D77-4431-9195-EB22AADD9366}" dt="2020-04-26T01:55:51.804" v="1565" actId="1076"/>
          <ac:picMkLst>
            <pc:docMk/>
            <pc:sldMk cId="2522640489" sldId="283"/>
            <ac:picMk id="15" creationId="{7D31C9D2-4A56-496C-9AFF-2CF0255678A2}"/>
          </ac:picMkLst>
        </pc:picChg>
      </pc:sldChg>
      <pc:sldChg chg="delSp modSp">
        <pc:chgData name="Michael J Benker" userId="22b70921-827e-490f-b077-ee132a4af0f9" providerId="ADAL" clId="{8A6F3CD9-9D77-4431-9195-EB22AADD9366}" dt="2020-04-21T01:35:39.417" v="1413" actId="14100"/>
        <pc:sldMkLst>
          <pc:docMk/>
          <pc:sldMk cId="1628472735" sldId="285"/>
        </pc:sldMkLst>
        <pc:spChg chg="mod">
          <ac:chgData name="Michael J Benker" userId="22b70921-827e-490f-b077-ee132a4af0f9" providerId="ADAL" clId="{8A6F3CD9-9D77-4431-9195-EB22AADD9366}" dt="2020-04-20T22:09:26.969" v="737" actId="20577"/>
          <ac:spMkLst>
            <pc:docMk/>
            <pc:sldMk cId="1628472735" sldId="285"/>
            <ac:spMk id="2" creationId="{67D5C5B9-6BA0-41C9-8A58-EE198CF97FC7}"/>
          </ac:spMkLst>
        </pc:spChg>
        <pc:spChg chg="del">
          <ac:chgData name="Michael J Benker" userId="22b70921-827e-490f-b077-ee132a4af0f9" providerId="ADAL" clId="{8A6F3CD9-9D77-4431-9195-EB22AADD9366}" dt="2020-04-20T22:09:33.865" v="738" actId="478"/>
          <ac:spMkLst>
            <pc:docMk/>
            <pc:sldMk cId="1628472735" sldId="285"/>
            <ac:spMk id="3" creationId="{4D4271BC-9226-43F9-84C8-5170B4C51F33}"/>
          </ac:spMkLst>
        </pc:spChg>
        <pc:graphicFrameChg chg="mod modGraphic">
          <ac:chgData name="Michael J Benker" userId="22b70921-827e-490f-b077-ee132a4af0f9" providerId="ADAL" clId="{8A6F3CD9-9D77-4431-9195-EB22AADD9366}" dt="2020-04-21T01:35:39.417" v="1413" actId="14100"/>
          <ac:graphicFrameMkLst>
            <pc:docMk/>
            <pc:sldMk cId="1628472735" sldId="285"/>
            <ac:graphicFrameMk id="19" creationId="{1D8D2590-3ABE-4357-8113-3DFD150A9B97}"/>
          </ac:graphicFrameMkLst>
        </pc:graphicFrameChg>
        <pc:picChg chg="mod">
          <ac:chgData name="Michael J Benker" userId="22b70921-827e-490f-b077-ee132a4af0f9" providerId="ADAL" clId="{8A6F3CD9-9D77-4431-9195-EB22AADD9366}" dt="2020-04-21T01:06:27.116" v="1385" actId="1076"/>
          <ac:picMkLst>
            <pc:docMk/>
            <pc:sldMk cId="1628472735" sldId="285"/>
            <ac:picMk id="12" creationId="{08ACB4BA-7D78-4738-A5DE-4CBDA18E82C8}"/>
          </ac:picMkLst>
        </pc:picChg>
      </pc:sldChg>
      <pc:sldChg chg="ord">
        <pc:chgData name="Michael J Benker" userId="22b70921-827e-490f-b077-ee132a4af0f9" providerId="ADAL" clId="{8A6F3CD9-9D77-4431-9195-EB22AADD9366}" dt="2020-04-19T05:01:17.435" v="431"/>
        <pc:sldMkLst>
          <pc:docMk/>
          <pc:sldMk cId="2952710807" sldId="288"/>
        </pc:sldMkLst>
      </pc:sldChg>
      <pc:sldChg chg="del">
        <pc:chgData name="Michael J Benker" userId="22b70921-827e-490f-b077-ee132a4af0f9" providerId="ADAL" clId="{8A6F3CD9-9D77-4431-9195-EB22AADD9366}" dt="2020-04-21T01:09:19.409" v="1401" actId="2696"/>
        <pc:sldMkLst>
          <pc:docMk/>
          <pc:sldMk cId="980454150" sldId="289"/>
        </pc:sldMkLst>
      </pc:sldChg>
      <pc:sldChg chg="addSp delSp modSp addCm delCm modCm">
        <pc:chgData name="Michael J Benker" userId="22b70921-827e-490f-b077-ee132a4af0f9" providerId="ADAL" clId="{8A6F3CD9-9D77-4431-9195-EB22AADD9366}" dt="2020-04-27T02:15:13.451" v="2173" actId="1592"/>
        <pc:sldMkLst>
          <pc:docMk/>
          <pc:sldMk cId="2080518136" sldId="291"/>
        </pc:sldMkLst>
        <pc:spChg chg="mod">
          <ac:chgData name="Michael J Benker" userId="22b70921-827e-490f-b077-ee132a4af0f9" providerId="ADAL" clId="{8A6F3CD9-9D77-4431-9195-EB22AADD9366}" dt="2020-04-21T02:54:26.302" v="1530" actId="14100"/>
          <ac:spMkLst>
            <pc:docMk/>
            <pc:sldMk cId="2080518136" sldId="291"/>
            <ac:spMk id="2" creationId="{B3B31A84-7551-475B-A046-E4D67BC3A2EC}"/>
          </ac:spMkLst>
        </pc:spChg>
        <pc:spChg chg="add mod">
          <ac:chgData name="Michael J Benker" userId="22b70921-827e-490f-b077-ee132a4af0f9" providerId="ADAL" clId="{8A6F3CD9-9D77-4431-9195-EB22AADD9366}" dt="2020-04-21T02:54:32.344" v="1532" actId="14100"/>
          <ac:spMkLst>
            <pc:docMk/>
            <pc:sldMk cId="2080518136" sldId="291"/>
            <ac:spMk id="8" creationId="{0D9812D1-67D3-4480-8243-4D5006F704FF}"/>
          </ac:spMkLst>
        </pc:spChg>
        <pc:spChg chg="mod">
          <ac:chgData name="Michael J Benker" userId="22b70921-827e-490f-b077-ee132a4af0f9" providerId="ADAL" clId="{8A6F3CD9-9D77-4431-9195-EB22AADD9366}" dt="2020-04-21T01:34:44.337" v="1408" actId="14100"/>
          <ac:spMkLst>
            <pc:docMk/>
            <pc:sldMk cId="2080518136" sldId="291"/>
            <ac:spMk id="9" creationId="{61D32A00-492F-406C-AF8D-CDA6521B7A9E}"/>
          </ac:spMkLst>
        </pc:spChg>
        <pc:spChg chg="add del mod">
          <ac:chgData name="Michael J Benker" userId="22b70921-827e-490f-b077-ee132a4af0f9" providerId="ADAL" clId="{8A6F3CD9-9D77-4431-9195-EB22AADD9366}" dt="2020-04-21T00:54:35.744" v="1245" actId="478"/>
          <ac:spMkLst>
            <pc:docMk/>
            <pc:sldMk cId="2080518136" sldId="291"/>
            <ac:spMk id="10" creationId="{45201A02-C714-4114-9AA7-8B81B93FBBD6}"/>
          </ac:spMkLst>
        </pc:spChg>
        <pc:picChg chg="mod">
          <ac:chgData name="Michael J Benker" userId="22b70921-827e-490f-b077-ee132a4af0f9" providerId="ADAL" clId="{8A6F3CD9-9D77-4431-9195-EB22AADD9366}" dt="2020-04-21T01:34:40.933" v="1407" actId="1076"/>
          <ac:picMkLst>
            <pc:docMk/>
            <pc:sldMk cId="2080518136" sldId="291"/>
            <ac:picMk id="7" creationId="{3B06BA43-F9AF-4117-9B8C-39015D0F76D8}"/>
          </ac:picMkLst>
        </pc:picChg>
      </pc:sldChg>
      <pc:sldChg chg="del">
        <pc:chgData name="Michael J Benker" userId="22b70921-827e-490f-b077-ee132a4af0f9" providerId="ADAL" clId="{8A6F3CD9-9D77-4431-9195-EB22AADD9366}" dt="2020-04-21T00:53:58.440" v="1238" actId="2696"/>
        <pc:sldMkLst>
          <pc:docMk/>
          <pc:sldMk cId="692328820" sldId="292"/>
        </pc:sldMkLst>
      </pc:sldChg>
      <pc:sldChg chg="del">
        <pc:chgData name="Michael J Benker" userId="22b70921-827e-490f-b077-ee132a4af0f9" providerId="ADAL" clId="{8A6F3CD9-9D77-4431-9195-EB22AADD9366}" dt="2020-04-19T05:01:44.599" v="434" actId="2696"/>
        <pc:sldMkLst>
          <pc:docMk/>
          <pc:sldMk cId="4116700733" sldId="293"/>
        </pc:sldMkLst>
      </pc:sldChg>
      <pc:sldChg chg="ord">
        <pc:chgData name="Michael J Benker" userId="22b70921-827e-490f-b077-ee132a4af0f9" providerId="ADAL" clId="{8A6F3CD9-9D77-4431-9195-EB22AADD9366}" dt="2020-04-19T05:01:36.880" v="433"/>
        <pc:sldMkLst>
          <pc:docMk/>
          <pc:sldMk cId="4228820636" sldId="294"/>
        </pc:sldMkLst>
      </pc:sldChg>
      <pc:sldChg chg="del addCm modCm">
        <pc:chgData name="Michael J Benker" userId="22b70921-827e-490f-b077-ee132a4af0f9" providerId="ADAL" clId="{8A6F3CD9-9D77-4431-9195-EB22AADD9366}" dt="2020-04-19T05:01:46.730" v="435" actId="2696"/>
        <pc:sldMkLst>
          <pc:docMk/>
          <pc:sldMk cId="1625659014" sldId="295"/>
        </pc:sldMkLst>
      </pc:sldChg>
      <pc:sldChg chg="addSp modSp ord">
        <pc:chgData name="Michael J Benker" userId="22b70921-827e-490f-b077-ee132a4af0f9" providerId="ADAL" clId="{8A6F3CD9-9D77-4431-9195-EB22AADD9366}" dt="2020-04-27T21:47:28.871" v="2267" actId="20577"/>
        <pc:sldMkLst>
          <pc:docMk/>
          <pc:sldMk cId="1853501264" sldId="296"/>
        </pc:sldMkLst>
        <pc:spChg chg="mod">
          <ac:chgData name="Michael J Benker" userId="22b70921-827e-490f-b077-ee132a4af0f9" providerId="ADAL" clId="{8A6F3CD9-9D77-4431-9195-EB22AADD9366}" dt="2020-04-21T02:55:27.861" v="1539" actId="14100"/>
          <ac:spMkLst>
            <pc:docMk/>
            <pc:sldMk cId="1853501264" sldId="296"/>
            <ac:spMk id="2" creationId="{AAD06298-5C8E-4FCC-AED8-FBECA1EAD0E8}"/>
          </ac:spMkLst>
        </pc:spChg>
        <pc:spChg chg="mod">
          <ac:chgData name="Michael J Benker" userId="22b70921-827e-490f-b077-ee132a4af0f9" providerId="ADAL" clId="{8A6F3CD9-9D77-4431-9195-EB22AADD9366}" dt="2020-04-27T21:47:28.871" v="2267" actId="20577"/>
          <ac:spMkLst>
            <pc:docMk/>
            <pc:sldMk cId="1853501264" sldId="296"/>
            <ac:spMk id="3" creationId="{D657DD6D-663C-4187-8A0A-202EFABA5764}"/>
          </ac:spMkLst>
        </pc:spChg>
        <pc:picChg chg="mod">
          <ac:chgData name="Michael J Benker" userId="22b70921-827e-490f-b077-ee132a4af0f9" providerId="ADAL" clId="{8A6F3CD9-9D77-4431-9195-EB22AADD9366}" dt="2020-04-21T02:55:35.896" v="1541" actId="1076"/>
          <ac:picMkLst>
            <pc:docMk/>
            <pc:sldMk cId="1853501264" sldId="296"/>
            <ac:picMk id="7" creationId="{88DA1939-8044-4647-92E3-95B754E00EE5}"/>
          </ac:picMkLst>
        </pc:picChg>
        <pc:picChg chg="mod">
          <ac:chgData name="Michael J Benker" userId="22b70921-827e-490f-b077-ee132a4af0f9" providerId="ADAL" clId="{8A6F3CD9-9D77-4431-9195-EB22AADD9366}" dt="2020-04-21T00:55:48.752" v="1264" actId="1076"/>
          <ac:picMkLst>
            <pc:docMk/>
            <pc:sldMk cId="1853501264" sldId="296"/>
            <ac:picMk id="8" creationId="{76C739ED-007C-4FB9-A3DF-6E7DCEEDDC10}"/>
          </ac:picMkLst>
        </pc:picChg>
        <pc:picChg chg="add mod">
          <ac:chgData name="Michael J Benker" userId="22b70921-827e-490f-b077-ee132a4af0f9" providerId="ADAL" clId="{8A6F3CD9-9D77-4431-9195-EB22AADD9366}" dt="2020-04-27T21:26:47.885" v="2188" actId="1076"/>
          <ac:picMkLst>
            <pc:docMk/>
            <pc:sldMk cId="1853501264" sldId="296"/>
            <ac:picMk id="9" creationId="{04807F61-816B-46A8-A7B3-B460CB4BF339}"/>
          </ac:picMkLst>
        </pc:picChg>
      </pc:sldChg>
      <pc:sldChg chg="addSp delSp modSp del">
        <pc:chgData name="Michael J Benker" userId="22b70921-827e-490f-b077-ee132a4af0f9" providerId="ADAL" clId="{8A6F3CD9-9D77-4431-9195-EB22AADD9366}" dt="2020-04-20T21:57:40.653" v="693" actId="2696"/>
        <pc:sldMkLst>
          <pc:docMk/>
          <pc:sldMk cId="2681614906" sldId="297"/>
        </pc:sldMkLst>
        <pc:spChg chg="del">
          <ac:chgData name="Michael J Benker" userId="22b70921-827e-490f-b077-ee132a4af0f9" providerId="ADAL" clId="{8A6F3CD9-9D77-4431-9195-EB22AADD9366}" dt="2020-04-20T21:57:37.150" v="691" actId="478"/>
          <ac:spMkLst>
            <pc:docMk/>
            <pc:sldMk cId="2681614906" sldId="297"/>
            <ac:spMk id="2" creationId="{1780DB78-1883-496C-9163-7EA69FDB1140}"/>
          </ac:spMkLst>
        </pc:spChg>
        <pc:spChg chg="add mod">
          <ac:chgData name="Michael J Benker" userId="22b70921-827e-490f-b077-ee132a4af0f9" providerId="ADAL" clId="{8A6F3CD9-9D77-4431-9195-EB22AADD9366}" dt="2020-04-20T21:57:37.150" v="691" actId="478"/>
          <ac:spMkLst>
            <pc:docMk/>
            <pc:sldMk cId="2681614906" sldId="297"/>
            <ac:spMk id="8" creationId="{E1C44F43-3767-492D-89F7-6ADFF83CA9C2}"/>
          </ac:spMkLst>
        </pc:spChg>
        <pc:graphicFrameChg chg="del">
          <ac:chgData name="Michael J Benker" userId="22b70921-827e-490f-b077-ee132a4af0f9" providerId="ADAL" clId="{8A6F3CD9-9D77-4431-9195-EB22AADD9366}" dt="2020-04-20T21:57:22.603" v="688" actId="478"/>
          <ac:graphicFrameMkLst>
            <pc:docMk/>
            <pc:sldMk cId="2681614906" sldId="297"/>
            <ac:graphicFrameMk id="7" creationId="{DE41572B-30C6-4399-B3CF-FC7DE8CF56FE}"/>
          </ac:graphicFrameMkLst>
        </pc:graphicFrameChg>
      </pc:sldChg>
      <pc:sldChg chg="addSp delSp modSp ord addCm delCm modCm">
        <pc:chgData name="Michael J Benker" userId="22b70921-827e-490f-b077-ee132a4af0f9" providerId="ADAL" clId="{8A6F3CD9-9D77-4431-9195-EB22AADD9366}" dt="2020-04-28T04:02:22.306" v="2285" actId="1592"/>
        <pc:sldMkLst>
          <pc:docMk/>
          <pc:sldMk cId="23712484" sldId="298"/>
        </pc:sldMkLst>
        <pc:spChg chg="del">
          <ac:chgData name="Michael J Benker" userId="22b70921-827e-490f-b077-ee132a4af0f9" providerId="ADAL" clId="{8A6F3CD9-9D77-4431-9195-EB22AADD9366}" dt="2020-04-28T04:02:03.580" v="2281" actId="478"/>
          <ac:spMkLst>
            <pc:docMk/>
            <pc:sldMk cId="23712484" sldId="298"/>
            <ac:spMk id="3" creationId="{628D5AC3-CF60-4369-B402-5F6468C62B69}"/>
          </ac:spMkLst>
        </pc:spChg>
        <pc:spChg chg="add">
          <ac:chgData name="Michael J Benker" userId="22b70921-827e-490f-b077-ee132a4af0f9" providerId="ADAL" clId="{8A6F3CD9-9D77-4431-9195-EB22AADD9366}" dt="2020-04-20T21:57:38.784" v="692"/>
          <ac:spMkLst>
            <pc:docMk/>
            <pc:sldMk cId="23712484" sldId="298"/>
            <ac:spMk id="10" creationId="{A740DBB3-CCD9-4109-9B4D-DD5C05A485A6}"/>
          </ac:spMkLst>
        </pc:spChg>
        <pc:graphicFrameChg chg="add mod modGraphic">
          <ac:chgData name="Michael J Benker" userId="22b70921-827e-490f-b077-ee132a4af0f9" providerId="ADAL" clId="{8A6F3CD9-9D77-4431-9195-EB22AADD9366}" dt="2020-04-28T04:02:16.913" v="2284" actId="14100"/>
          <ac:graphicFrameMkLst>
            <pc:docMk/>
            <pc:sldMk cId="23712484" sldId="298"/>
            <ac:graphicFrameMk id="9" creationId="{9C684F91-48C1-4A0E-878A-191424B6ED4B}"/>
          </ac:graphicFrameMkLst>
        </pc:graphicFrameChg>
        <pc:graphicFrameChg chg="modGraphic">
          <ac:chgData name="Michael J Benker" userId="22b70921-827e-490f-b077-ee132a4af0f9" providerId="ADAL" clId="{8A6F3CD9-9D77-4431-9195-EB22AADD9366}" dt="2020-04-28T04:02:08.253" v="2282" actId="14100"/>
          <ac:graphicFrameMkLst>
            <pc:docMk/>
            <pc:sldMk cId="23712484" sldId="298"/>
            <ac:graphicFrameMk id="11" creationId="{27F0B8AB-5038-42E8-BE16-45475CD1B711}"/>
          </ac:graphicFrameMkLst>
        </pc:graphicFrameChg>
        <pc:picChg chg="mod">
          <ac:chgData name="Michael J Benker" userId="22b70921-827e-490f-b077-ee132a4af0f9" providerId="ADAL" clId="{8A6F3CD9-9D77-4431-9195-EB22AADD9366}" dt="2020-04-20T21:31:54.713" v="560" actId="1076"/>
          <ac:picMkLst>
            <pc:docMk/>
            <pc:sldMk cId="23712484" sldId="298"/>
            <ac:picMk id="7" creationId="{5832EA43-61B5-48EA-9248-5733013C0939}"/>
          </ac:picMkLst>
        </pc:picChg>
        <pc:picChg chg="mod">
          <ac:chgData name="Michael J Benker" userId="22b70921-827e-490f-b077-ee132a4af0f9" providerId="ADAL" clId="{8A6F3CD9-9D77-4431-9195-EB22AADD9366}" dt="2020-04-20T22:02:16.988" v="698" actId="1076"/>
          <ac:picMkLst>
            <pc:docMk/>
            <pc:sldMk cId="23712484" sldId="298"/>
            <ac:picMk id="8" creationId="{B7FEC83E-8B08-453F-8F1F-2DC840A8BC2E}"/>
          </ac:picMkLst>
        </pc:picChg>
      </pc:sldChg>
      <pc:sldChg chg="addSp delSp modSp ord modTransition">
        <pc:chgData name="Michael J Benker" userId="22b70921-827e-490f-b077-ee132a4af0f9" providerId="ADAL" clId="{8A6F3CD9-9D77-4431-9195-EB22AADD9366}" dt="2020-04-19T05:09:08.002" v="493"/>
        <pc:sldMkLst>
          <pc:docMk/>
          <pc:sldMk cId="4037563168" sldId="299"/>
        </pc:sldMkLst>
        <pc:spChg chg="del mod">
          <ac:chgData name="Michael J Benker" userId="22b70921-827e-490f-b077-ee132a4af0f9" providerId="ADAL" clId="{8A6F3CD9-9D77-4431-9195-EB22AADD9366}" dt="2020-04-19T01:22:55.429" v="39" actId="478"/>
          <ac:spMkLst>
            <pc:docMk/>
            <pc:sldMk cId="4037563168" sldId="299"/>
            <ac:spMk id="2" creationId="{3D993CA9-2D73-427B-B10B-7B9847FEC2BB}"/>
          </ac:spMkLst>
        </pc:spChg>
        <pc:spChg chg="add mod">
          <ac:chgData name="Michael J Benker" userId="22b70921-827e-490f-b077-ee132a4af0f9" providerId="ADAL" clId="{8A6F3CD9-9D77-4431-9195-EB22AADD9366}" dt="2020-04-19T01:23:04.858" v="41" actId="1076"/>
          <ac:spMkLst>
            <pc:docMk/>
            <pc:sldMk cId="4037563168" sldId="299"/>
            <ac:spMk id="3" creationId="{9C916FC6-E1C1-4A3C-9D9A-3123E105AA28}"/>
          </ac:spMkLst>
        </pc:spChg>
        <pc:spChg chg="add del mod">
          <ac:chgData name="Michael J Benker" userId="22b70921-827e-490f-b077-ee132a4af0f9" providerId="ADAL" clId="{8A6F3CD9-9D77-4431-9195-EB22AADD9366}" dt="2020-04-19T01:22:59.193" v="40" actId="478"/>
          <ac:spMkLst>
            <pc:docMk/>
            <pc:sldMk cId="4037563168" sldId="299"/>
            <ac:spMk id="9" creationId="{81F64F8B-1576-4596-B162-046783336E4F}"/>
          </ac:spMkLst>
        </pc:spChg>
        <pc:picChg chg="mod">
          <ac:chgData name="Michael J Benker" userId="22b70921-827e-490f-b077-ee132a4af0f9" providerId="ADAL" clId="{8A6F3CD9-9D77-4431-9195-EB22AADD9366}" dt="2020-04-19T01:16:32.748" v="0" actId="1076"/>
          <ac:picMkLst>
            <pc:docMk/>
            <pc:sldMk cId="4037563168" sldId="299"/>
            <ac:picMk id="7" creationId="{9E8786DB-6CBE-4211-8A44-B3ECB0C0B401}"/>
          </ac:picMkLst>
        </pc:picChg>
      </pc:sldChg>
      <pc:sldChg chg="modSp add">
        <pc:chgData name="Michael J Benker" userId="22b70921-827e-490f-b077-ee132a4af0f9" providerId="ADAL" clId="{8A6F3CD9-9D77-4431-9195-EB22AADD9366}" dt="2020-04-27T17:26:11.708" v="2186" actId="14100"/>
        <pc:sldMkLst>
          <pc:docMk/>
          <pc:sldMk cId="1200114276" sldId="300"/>
        </pc:sldMkLst>
        <pc:spChg chg="mod">
          <ac:chgData name="Michael J Benker" userId="22b70921-827e-490f-b077-ee132a4af0f9" providerId="ADAL" clId="{8A6F3CD9-9D77-4431-9195-EB22AADD9366}" dt="2020-04-27T17:25:21.124" v="2183" actId="1076"/>
          <ac:spMkLst>
            <pc:docMk/>
            <pc:sldMk cId="1200114276" sldId="300"/>
            <ac:spMk id="2" creationId="{51659F0B-7ACA-4C29-98F2-1F90D6A7D47A}"/>
          </ac:spMkLst>
        </pc:spChg>
        <pc:spChg chg="mod">
          <ac:chgData name="Michael J Benker" userId="22b70921-827e-490f-b077-ee132a4af0f9" providerId="ADAL" clId="{8A6F3CD9-9D77-4431-9195-EB22AADD9366}" dt="2020-04-26T12:57:23.709" v="2004" actId="20577"/>
          <ac:spMkLst>
            <pc:docMk/>
            <pc:sldMk cId="1200114276" sldId="300"/>
            <ac:spMk id="3" creationId="{9BA40A4E-0C94-42C8-B111-EFE884438612}"/>
          </ac:spMkLst>
        </pc:spChg>
        <pc:picChg chg="mod">
          <ac:chgData name="Michael J Benker" userId="22b70921-827e-490f-b077-ee132a4af0f9" providerId="ADAL" clId="{8A6F3CD9-9D77-4431-9195-EB22AADD9366}" dt="2020-04-27T17:26:11.708" v="2186" actId="14100"/>
          <ac:picMkLst>
            <pc:docMk/>
            <pc:sldMk cId="1200114276" sldId="300"/>
            <ac:picMk id="7" creationId="{BE4187B7-9D0D-453C-819B-12335EEE290D}"/>
          </ac:picMkLst>
        </pc:picChg>
      </pc:sldChg>
      <pc:sldChg chg="addSp delSp modSp add mod modClrScheme chgLayout">
        <pc:chgData name="Michael J Benker" userId="22b70921-827e-490f-b077-ee132a4af0f9" providerId="ADAL" clId="{8A6F3CD9-9D77-4431-9195-EB22AADD9366}" dt="2020-04-20T21:42:30.098" v="588" actId="20577"/>
        <pc:sldMkLst>
          <pc:docMk/>
          <pc:sldMk cId="2638539224" sldId="301"/>
        </pc:sldMkLst>
        <pc:spChg chg="del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2" creationId="{DBFE29A6-7962-4824-8782-9F3113B31AFA}"/>
          </ac:spMkLst>
        </pc:spChg>
        <pc:spChg chg="del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3" creationId="{166460B9-5FD7-46AC-BA28-0DD05DC9098A}"/>
          </ac:spMkLst>
        </pc:spChg>
        <pc:spChg chg="mod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4" creationId="{8C7DDA9E-3A26-498F-A2C2-57D7AC258A0E}"/>
          </ac:spMkLst>
        </pc:spChg>
        <pc:spChg chg="mod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5" creationId="{A5328082-27D5-4BC7-A1E3-9A5941D359EC}"/>
          </ac:spMkLst>
        </pc:spChg>
        <pc:spChg chg="mod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6" creationId="{BB790A45-0B5A-47BE-9D32-C9E30F73FF3F}"/>
          </ac:spMkLst>
        </pc:spChg>
        <pc:spChg chg="add mod">
          <ac:chgData name="Michael J Benker" userId="22b70921-827e-490f-b077-ee132a4af0f9" providerId="ADAL" clId="{8A6F3CD9-9D77-4431-9195-EB22AADD9366}" dt="2020-04-20T21:42:30.098" v="588" actId="20577"/>
          <ac:spMkLst>
            <pc:docMk/>
            <pc:sldMk cId="2638539224" sldId="301"/>
            <ac:spMk id="11" creationId="{84A59C48-5B67-4A13-9EF9-E5836FF763E2}"/>
          </ac:spMkLst>
        </pc:spChg>
        <pc:spChg chg="add mod">
          <ac:chgData name="Michael J Benker" userId="22b70921-827e-490f-b077-ee132a4af0f9" providerId="ADAL" clId="{8A6F3CD9-9D77-4431-9195-EB22AADD9366}" dt="2020-04-20T21:42:26.497" v="578" actId="26606"/>
          <ac:spMkLst>
            <pc:docMk/>
            <pc:sldMk cId="2638539224" sldId="301"/>
            <ac:spMk id="13" creationId="{5F1B7DB6-1CE3-4006-AB45-3064A4141A2D}"/>
          </ac:spMkLst>
        </pc:spChg>
      </pc:sldChg>
      <pc:sldChg chg="modSp add ord">
        <pc:chgData name="Michael J Benker" userId="22b70921-827e-490f-b077-ee132a4af0f9" providerId="ADAL" clId="{8A6F3CD9-9D77-4431-9195-EB22AADD9366}" dt="2020-04-27T21:27:17.253" v="2189"/>
        <pc:sldMkLst>
          <pc:docMk/>
          <pc:sldMk cId="1822489757" sldId="303"/>
        </pc:sldMkLst>
        <pc:spChg chg="mod">
          <ac:chgData name="Michael J Benker" userId="22b70921-827e-490f-b077-ee132a4af0f9" providerId="ADAL" clId="{8A6F3CD9-9D77-4431-9195-EB22AADD9366}" dt="2020-04-21T02:55:04.415" v="1535" actId="1076"/>
          <ac:spMkLst>
            <pc:docMk/>
            <pc:sldMk cId="1822489757" sldId="303"/>
            <ac:spMk id="2" creationId="{DA5D8A26-E820-41D6-B3B8-E42C3F43B858}"/>
          </ac:spMkLst>
        </pc:spChg>
        <pc:spChg chg="mod">
          <ac:chgData name="Michael J Benker" userId="22b70921-827e-490f-b077-ee132a4af0f9" providerId="ADAL" clId="{8A6F3CD9-9D77-4431-9195-EB22AADD9366}" dt="2020-04-25T18:53:38.173" v="1547" actId="20577"/>
          <ac:spMkLst>
            <pc:docMk/>
            <pc:sldMk cId="1822489757" sldId="303"/>
            <ac:spMk id="3" creationId="{34B5CF35-B06F-45D8-B062-764599F223F8}"/>
          </ac:spMkLst>
        </pc:spChg>
        <pc:picChg chg="mod ord">
          <ac:chgData name="Michael J Benker" userId="22b70921-827e-490f-b077-ee132a4af0f9" providerId="ADAL" clId="{8A6F3CD9-9D77-4431-9195-EB22AADD9366}" dt="2020-04-21T02:55:16.565" v="1537" actId="1076"/>
          <ac:picMkLst>
            <pc:docMk/>
            <pc:sldMk cId="1822489757" sldId="303"/>
            <ac:picMk id="8" creationId="{18C0461E-3EB2-4108-AA32-D2F10E5D575C}"/>
          </ac:picMkLst>
        </pc:picChg>
      </pc:sldChg>
      <pc:sldChg chg="addSp delSp modSp delCm">
        <pc:chgData name="Michael J Benker" userId="22b70921-827e-490f-b077-ee132a4af0f9" providerId="ADAL" clId="{8A6F3CD9-9D77-4431-9195-EB22AADD9366}" dt="2020-04-27T02:10:44.407" v="2165" actId="1076"/>
        <pc:sldMkLst>
          <pc:docMk/>
          <pc:sldMk cId="2713711263" sldId="305"/>
        </pc:sldMkLst>
        <pc:spChg chg="mod ord">
          <ac:chgData name="Michael J Benker" userId="22b70921-827e-490f-b077-ee132a4af0f9" providerId="ADAL" clId="{8A6F3CD9-9D77-4431-9195-EB22AADD9366}" dt="2020-04-27T02:10:39.997" v="2164" actId="166"/>
          <ac:spMkLst>
            <pc:docMk/>
            <pc:sldMk cId="2713711263" sldId="305"/>
            <ac:spMk id="2" creationId="{7CA794AD-0799-475F-B004-AF14BE45982F}"/>
          </ac:spMkLst>
        </pc:spChg>
        <pc:spChg chg="mod">
          <ac:chgData name="Michael J Benker" userId="22b70921-827e-490f-b077-ee132a4af0f9" providerId="ADAL" clId="{8A6F3CD9-9D77-4431-9195-EB22AADD9366}" dt="2020-04-27T02:08:49.288" v="2155" actId="1076"/>
          <ac:spMkLst>
            <pc:docMk/>
            <pc:sldMk cId="2713711263" sldId="305"/>
            <ac:spMk id="3" creationId="{057320B9-81E4-454B-AFF5-17C8F6FB0011}"/>
          </ac:spMkLst>
        </pc:spChg>
        <pc:spChg chg="del mod">
          <ac:chgData name="Michael J Benker" userId="22b70921-827e-490f-b077-ee132a4af0f9" providerId="ADAL" clId="{8A6F3CD9-9D77-4431-9195-EB22AADD9366}" dt="2020-04-27T00:45:42.432" v="2044"/>
          <ac:spMkLst>
            <pc:docMk/>
            <pc:sldMk cId="2713711263" sldId="305"/>
            <ac:spMk id="4" creationId="{D60BC612-C966-4713-AE56-560F7B2BAC24}"/>
          </ac:spMkLst>
        </pc:spChg>
        <pc:spChg chg="add del mod">
          <ac:chgData name="Michael J Benker" userId="22b70921-827e-490f-b077-ee132a4af0f9" providerId="ADAL" clId="{8A6F3CD9-9D77-4431-9195-EB22AADD9366}" dt="2020-04-27T02:06:06.057" v="2133" actId="931"/>
          <ac:spMkLst>
            <pc:docMk/>
            <pc:sldMk cId="2713711263" sldId="305"/>
            <ac:spMk id="12" creationId="{37B64C0E-409F-477D-83DC-53DC2F4E131C}"/>
          </ac:spMkLst>
        </pc:spChg>
        <pc:spChg chg="add del mod">
          <ac:chgData name="Michael J Benker" userId="22b70921-827e-490f-b077-ee132a4af0f9" providerId="ADAL" clId="{8A6F3CD9-9D77-4431-9195-EB22AADD9366}" dt="2020-04-27T02:10:26.715" v="2158"/>
          <ac:spMkLst>
            <pc:docMk/>
            <pc:sldMk cId="2713711263" sldId="305"/>
            <ac:spMk id="16" creationId="{A04B724A-7607-4649-9298-CE387168403D}"/>
          </ac:spMkLst>
        </pc:spChg>
        <pc:picChg chg="add del mod">
          <ac:chgData name="Michael J Benker" userId="22b70921-827e-490f-b077-ee132a4af0f9" providerId="ADAL" clId="{8A6F3CD9-9D77-4431-9195-EB22AADD9366}" dt="2020-04-27T02:06:02.087" v="2132" actId="478"/>
          <ac:picMkLst>
            <pc:docMk/>
            <pc:sldMk cId="2713711263" sldId="305"/>
            <ac:picMk id="8" creationId="{4941473C-E534-4999-B263-4EFFF6E54497}"/>
          </ac:picMkLst>
        </pc:picChg>
        <pc:picChg chg="add mod">
          <ac:chgData name="Michael J Benker" userId="22b70921-827e-490f-b077-ee132a4af0f9" providerId="ADAL" clId="{8A6F3CD9-9D77-4431-9195-EB22AADD9366}" dt="2020-04-27T02:08:22.516" v="2144" actId="1076"/>
          <ac:picMkLst>
            <pc:docMk/>
            <pc:sldMk cId="2713711263" sldId="305"/>
            <ac:picMk id="10" creationId="{31FA63CF-7D99-415E-8A2B-94F9EB1BBE91}"/>
          </ac:picMkLst>
        </pc:picChg>
        <pc:picChg chg="add del mod">
          <ac:chgData name="Michael J Benker" userId="22b70921-827e-490f-b077-ee132a4af0f9" providerId="ADAL" clId="{8A6F3CD9-9D77-4431-9195-EB22AADD9366}" dt="2020-04-27T02:10:22.530" v="2157" actId="478"/>
          <ac:picMkLst>
            <pc:docMk/>
            <pc:sldMk cId="2713711263" sldId="305"/>
            <ac:picMk id="14" creationId="{2E3E43B5-09C5-45ED-AD76-8465AA42E3C2}"/>
          </ac:picMkLst>
        </pc:picChg>
        <pc:picChg chg="add mod">
          <ac:chgData name="Michael J Benker" userId="22b70921-827e-490f-b077-ee132a4af0f9" providerId="ADAL" clId="{8A6F3CD9-9D77-4431-9195-EB22AADD9366}" dt="2020-04-27T02:10:44.407" v="2165" actId="1076"/>
          <ac:picMkLst>
            <pc:docMk/>
            <pc:sldMk cId="2713711263" sldId="305"/>
            <ac:picMk id="18" creationId="{32530B9F-3F61-43B0-8258-496758F84AEB}"/>
          </ac:picMkLst>
        </pc:picChg>
      </pc:sldChg>
      <pc:sldChg chg="add del ord">
        <pc:chgData name="Michael J Benker" userId="22b70921-827e-490f-b077-ee132a4af0f9" providerId="ADAL" clId="{8A6F3CD9-9D77-4431-9195-EB22AADD9366}" dt="2020-04-26T02:12:44.677" v="1928"/>
        <pc:sldMkLst>
          <pc:docMk/>
          <pc:sldMk cId="3971870836" sldId="306"/>
        </pc:sldMkLst>
      </pc:sldChg>
      <pc:sldChg chg="ord addCm modCm">
        <pc:chgData name="Michael J Benker" userId="22b70921-827e-490f-b077-ee132a4af0f9" providerId="ADAL" clId="{8A6F3CD9-9D77-4431-9195-EB22AADD9366}" dt="2020-04-27T21:49:13.681" v="2268"/>
        <pc:sldMkLst>
          <pc:docMk/>
          <pc:sldMk cId="3146982653" sldId="308"/>
        </pc:sldMkLst>
      </pc:sldChg>
    </pc:docChg>
  </pc:docChgLst>
  <pc:docChgLst>
    <pc:chgData name="Drew A Martins" userId="S::dmartins5@umassd.edu::f68bd026-7c8e-4a25-bf85-9fb888b699ae" providerId="AD" clId="Web-{202DEB21-4BDF-B785-ED7E-E49F6FE53BAA}"/>
    <pc:docChg chg="modSld">
      <pc:chgData name="Drew A Martins" userId="S::dmartins5@umassd.edu::f68bd026-7c8e-4a25-bf85-9fb888b699ae" providerId="AD" clId="Web-{202DEB21-4BDF-B785-ED7E-E49F6FE53BAA}" dt="2020-04-30T00:17:32.690" v="9" actId="20577"/>
      <pc:docMkLst>
        <pc:docMk/>
      </pc:docMkLst>
      <pc:sldChg chg="modSp">
        <pc:chgData name="Drew A Martins" userId="S::dmartins5@umassd.edu::f68bd026-7c8e-4a25-bf85-9fb888b699ae" providerId="AD" clId="Web-{202DEB21-4BDF-B785-ED7E-E49F6FE53BAA}" dt="2020-04-30T00:17:32.690" v="8" actId="20577"/>
        <pc:sldMkLst>
          <pc:docMk/>
          <pc:sldMk cId="3722246348" sldId="311"/>
        </pc:sldMkLst>
        <pc:spChg chg="mod">
          <ac:chgData name="Drew A Martins" userId="S::dmartins5@umassd.edu::f68bd026-7c8e-4a25-bf85-9fb888b699ae" providerId="AD" clId="Web-{202DEB21-4BDF-B785-ED7E-E49F6FE53BAA}" dt="2020-04-30T00:17:32.690" v="8" actId="20577"/>
          <ac:spMkLst>
            <pc:docMk/>
            <pc:sldMk cId="3722246348" sldId="311"/>
            <ac:spMk id="3" creationId="{2ABE8B1B-1DFC-44C4-9D8E-26FFF92F1DFC}"/>
          </ac:spMkLst>
        </pc:spChg>
      </pc:sldChg>
    </pc:docChg>
  </pc:docChgLst>
  <pc:docChgLst>
    <pc:chgData name="Ryan A Dumont" userId="S::rdumont1@umassd.edu::c40b7864-8231-4a10-a856-4a4279dfedb3" providerId="AD" clId="Web-{6FEDEB2C-E2B5-A1FF-FA9C-FD5E9B6541DA}"/>
    <pc:docChg chg="modSld">
      <pc:chgData name="Ryan A Dumont" userId="S::rdumont1@umassd.edu::c40b7864-8231-4a10-a856-4a4279dfedb3" providerId="AD" clId="Web-{6FEDEB2C-E2B5-A1FF-FA9C-FD5E9B6541DA}" dt="2020-04-26T17:01:17.694" v="68" actId="1076"/>
      <pc:docMkLst>
        <pc:docMk/>
      </pc:docMkLst>
      <pc:sldChg chg="addSp delSp modSp">
        <pc:chgData name="Ryan A Dumont" userId="S::rdumont1@umassd.edu::c40b7864-8231-4a10-a856-4a4279dfedb3" providerId="AD" clId="Web-{6FEDEB2C-E2B5-A1FF-FA9C-FD5E9B6541DA}" dt="2020-04-26T17:01:17.694" v="68" actId="1076"/>
        <pc:sldMkLst>
          <pc:docMk/>
          <pc:sldMk cId="825596801" sldId="304"/>
        </pc:sldMkLst>
        <pc:spChg chg="mod">
          <ac:chgData name="Ryan A Dumont" userId="S::rdumont1@umassd.edu::c40b7864-8231-4a10-a856-4a4279dfedb3" providerId="AD" clId="Web-{6FEDEB2C-E2B5-A1FF-FA9C-FD5E9B6541DA}" dt="2020-04-26T17:01:17.694" v="68" actId="1076"/>
          <ac:spMkLst>
            <pc:docMk/>
            <pc:sldMk cId="825596801" sldId="304"/>
            <ac:spMk id="2" creationId="{7CA794AD-0799-475F-B004-AF14BE45982F}"/>
          </ac:spMkLst>
        </pc:spChg>
        <pc:spChg chg="add mod">
          <ac:chgData name="Ryan A Dumont" userId="S::rdumont1@umassd.edu::c40b7864-8231-4a10-a856-4a4279dfedb3" providerId="AD" clId="Web-{6FEDEB2C-E2B5-A1FF-FA9C-FD5E9B6541DA}" dt="2020-04-26T16:59:34.896" v="43" actId="1076"/>
          <ac:spMkLst>
            <pc:docMk/>
            <pc:sldMk cId="825596801" sldId="304"/>
            <ac:spMk id="3" creationId="{2E85E068-D97C-4AD9-81BE-3C242EF2FE0C}"/>
          </ac:spMkLst>
        </pc:spChg>
        <pc:spChg chg="add del mod">
          <ac:chgData name="Ryan A Dumont" userId="S::rdumont1@umassd.edu::c40b7864-8231-4a10-a856-4a4279dfedb3" providerId="AD" clId="Web-{6FEDEB2C-E2B5-A1FF-FA9C-FD5E9B6541DA}" dt="2020-04-26T16:58:24.645" v="7"/>
          <ac:spMkLst>
            <pc:docMk/>
            <pc:sldMk cId="825596801" sldId="304"/>
            <ac:spMk id="4" creationId="{96EFCC6E-B9AF-4064-9E6A-FB037F43EF64}"/>
          </ac:spMkLst>
        </pc:spChg>
        <pc:spChg chg="add mod">
          <ac:chgData name="Ryan A Dumont" userId="S::rdumont1@umassd.edu::c40b7864-8231-4a10-a856-4a4279dfedb3" providerId="AD" clId="Web-{6FEDEB2C-E2B5-A1FF-FA9C-FD5E9B6541DA}" dt="2020-04-26T17:00:21.459" v="50" actId="1076"/>
          <ac:spMkLst>
            <pc:docMk/>
            <pc:sldMk cId="825596801" sldId="304"/>
            <ac:spMk id="33" creationId="{AB317818-CDC8-4AEE-92E0-589084D06002}"/>
          </ac:spMkLst>
        </pc:spChg>
        <pc:spChg chg="add mod">
          <ac:chgData name="Ryan A Dumont" userId="S::rdumont1@umassd.edu::c40b7864-8231-4a10-a856-4a4279dfedb3" providerId="AD" clId="Web-{6FEDEB2C-E2B5-A1FF-FA9C-FD5E9B6541DA}" dt="2020-04-26T17:00:34.350" v="55" actId="20577"/>
          <ac:spMkLst>
            <pc:docMk/>
            <pc:sldMk cId="825596801" sldId="304"/>
            <ac:spMk id="35" creationId="{418C5F6A-59C0-46DD-8074-BAD6E9ACBEF6}"/>
          </ac:spMkLst>
        </pc:spChg>
        <pc:spChg chg="add mod">
          <ac:chgData name="Ryan A Dumont" userId="S::rdumont1@umassd.edu::c40b7864-8231-4a10-a856-4a4279dfedb3" providerId="AD" clId="Web-{6FEDEB2C-E2B5-A1FF-FA9C-FD5E9B6541DA}" dt="2020-04-26T17:01:10.756" v="66" actId="20577"/>
          <ac:spMkLst>
            <pc:docMk/>
            <pc:sldMk cId="825596801" sldId="304"/>
            <ac:spMk id="36" creationId="{13A1E9BA-682D-447B-8BEE-2D2A29CBDFF7}"/>
          </ac:spMkLst>
        </pc:spChg>
        <pc:picChg chg="mod">
          <ac:chgData name="Ryan A Dumont" userId="S::rdumont1@umassd.edu::c40b7864-8231-4a10-a856-4a4279dfedb3" providerId="AD" clId="Web-{6FEDEB2C-E2B5-A1FF-FA9C-FD5E9B6541DA}" dt="2020-04-26T16:58:10.254" v="4" actId="1076"/>
          <ac:picMkLst>
            <pc:docMk/>
            <pc:sldMk cId="825596801" sldId="304"/>
            <ac:picMk id="12" creationId="{DD479B71-3298-4690-BC2C-CEE10E2E0E4D}"/>
          </ac:picMkLst>
        </pc:picChg>
      </pc:sldChg>
    </pc:docChg>
  </pc:docChgLst>
  <pc:docChgLst>
    <pc:chgData name="Jared Alves" userId="82b64f00-975a-4f15-aff8-727504a0b927" providerId="ADAL" clId="{257859E0-7D31-48C4-A2E5-39FB72A8FD57}"/>
    <pc:docChg chg="undo custSel mod addSld delSld modSld sldOrd">
      <pc:chgData name="Jared Alves" userId="82b64f00-975a-4f15-aff8-727504a0b927" providerId="ADAL" clId="{257859E0-7D31-48C4-A2E5-39FB72A8FD57}" dt="2020-04-30T17:25:37.956" v="10704" actId="478"/>
      <pc:docMkLst>
        <pc:docMk/>
      </pc:docMkLst>
      <pc:sldChg chg="modSp mod">
        <pc:chgData name="Jared Alves" userId="82b64f00-975a-4f15-aff8-727504a0b927" providerId="ADAL" clId="{257859E0-7D31-48C4-A2E5-39FB72A8FD57}" dt="2020-03-30T22:56:10.726" v="1152" actId="113"/>
        <pc:sldMkLst>
          <pc:docMk/>
          <pc:sldMk cId="1540667148" sldId="258"/>
        </pc:sldMkLst>
        <pc:spChg chg="mod">
          <ac:chgData name="Jared Alves" userId="82b64f00-975a-4f15-aff8-727504a0b927" providerId="ADAL" clId="{257859E0-7D31-48C4-A2E5-39FB72A8FD57}" dt="2020-03-30T22:56:10.726" v="1152" actId="113"/>
          <ac:spMkLst>
            <pc:docMk/>
            <pc:sldMk cId="1540667148" sldId="258"/>
            <ac:spMk id="3" creationId="{4D203FF0-022F-427F-9533-CCE245C6572A}"/>
          </ac:spMkLst>
        </pc:spChg>
      </pc:sldChg>
      <pc:sldChg chg="modSp mod ord addCm delCm modCm">
        <pc:chgData name="Jared Alves" userId="82b64f00-975a-4f15-aff8-727504a0b927" providerId="ADAL" clId="{257859E0-7D31-48C4-A2E5-39FB72A8FD57}" dt="2020-04-27T05:05:53.573" v="10413" actId="1592"/>
        <pc:sldMkLst>
          <pc:docMk/>
          <pc:sldMk cId="2157992778" sldId="259"/>
        </pc:sldMkLst>
        <pc:picChg chg="mod">
          <ac:chgData name="Jared Alves" userId="82b64f00-975a-4f15-aff8-727504a0b927" providerId="ADAL" clId="{257859E0-7D31-48C4-A2E5-39FB72A8FD57}" dt="2020-04-25T23:21:25.162" v="9929" actId="1076"/>
          <ac:picMkLst>
            <pc:docMk/>
            <pc:sldMk cId="2157992778" sldId="259"/>
            <ac:picMk id="25" creationId="{295F6635-07B9-440E-922F-F15EEF955560}"/>
          </ac:picMkLst>
        </pc:picChg>
      </pc:sldChg>
      <pc:sldChg chg="del">
        <pc:chgData name="Jared Alves" userId="82b64f00-975a-4f15-aff8-727504a0b927" providerId="ADAL" clId="{257859E0-7D31-48C4-A2E5-39FB72A8FD57}" dt="2020-04-26T20:13:12.437" v="9989" actId="47"/>
        <pc:sldMkLst>
          <pc:docMk/>
          <pc:sldMk cId="1567673853" sldId="260"/>
        </pc:sldMkLst>
      </pc:sldChg>
      <pc:sldChg chg="del">
        <pc:chgData name="Jared Alves" userId="82b64f00-975a-4f15-aff8-727504a0b927" providerId="ADAL" clId="{257859E0-7D31-48C4-A2E5-39FB72A8FD57}" dt="2020-03-30T22:34:54.458" v="445" actId="47"/>
        <pc:sldMkLst>
          <pc:docMk/>
          <pc:sldMk cId="524744963" sldId="261"/>
        </pc:sldMkLst>
      </pc:sldChg>
      <pc:sldChg chg="delSp modSp add del mod ord">
        <pc:chgData name="Jared Alves" userId="82b64f00-975a-4f15-aff8-727504a0b927" providerId="ADAL" clId="{257859E0-7D31-48C4-A2E5-39FB72A8FD57}" dt="2020-04-13T22:56:58.665" v="6329" actId="47"/>
        <pc:sldMkLst>
          <pc:docMk/>
          <pc:sldMk cId="1838343973" sldId="262"/>
        </pc:sldMkLst>
        <pc:spChg chg="del">
          <ac:chgData name="Jared Alves" userId="82b64f00-975a-4f15-aff8-727504a0b927" providerId="ADAL" clId="{257859E0-7D31-48C4-A2E5-39FB72A8FD57}" dt="2020-03-30T22:17:25.373" v="3" actId="21"/>
          <ac:spMkLst>
            <pc:docMk/>
            <pc:sldMk cId="1838343973" sldId="262"/>
            <ac:spMk id="2" creationId="{0F9EC683-B317-4442-BC30-95F37AA0378B}"/>
          </ac:spMkLst>
        </pc:spChg>
        <pc:spChg chg="mod">
          <ac:chgData name="Jared Alves" userId="82b64f00-975a-4f15-aff8-727504a0b927" providerId="ADAL" clId="{257859E0-7D31-48C4-A2E5-39FB72A8FD57}" dt="2020-03-30T22:19:10.798" v="353" actId="20577"/>
          <ac:spMkLst>
            <pc:docMk/>
            <pc:sldMk cId="1838343973" sldId="262"/>
            <ac:spMk id="3" creationId="{EB4FC92B-0938-4457-A017-BD73BB0890F4}"/>
          </ac:spMkLst>
        </pc:spChg>
      </pc:sldChg>
      <pc:sldChg chg="addSp delSp modSp add del mod ord setBg">
        <pc:chgData name="Jared Alves" userId="82b64f00-975a-4f15-aff8-727504a0b927" providerId="ADAL" clId="{257859E0-7D31-48C4-A2E5-39FB72A8FD57}" dt="2020-04-26T20:13:14.093" v="9990" actId="47"/>
        <pc:sldMkLst>
          <pc:docMk/>
          <pc:sldMk cId="2022889402" sldId="263"/>
        </pc:sldMkLst>
        <pc:spChg chg="del">
          <ac:chgData name="Jared Alves" userId="82b64f00-975a-4f15-aff8-727504a0b927" providerId="ADAL" clId="{257859E0-7D31-48C4-A2E5-39FB72A8FD57}" dt="2020-03-30T22:21:52.035" v="356" actId="478"/>
          <ac:spMkLst>
            <pc:docMk/>
            <pc:sldMk cId="2022889402" sldId="263"/>
            <ac:spMk id="2" creationId="{037CF103-FB42-4C61-A1D2-0E1C0B0580B7}"/>
          </ac:spMkLst>
        </pc:spChg>
        <pc:spChg chg="del">
          <ac:chgData name="Jared Alves" userId="82b64f00-975a-4f15-aff8-727504a0b927" providerId="ADAL" clId="{257859E0-7D31-48C4-A2E5-39FB72A8FD57}" dt="2020-03-30T22:21:50.874" v="355" actId="478"/>
          <ac:spMkLst>
            <pc:docMk/>
            <pc:sldMk cId="2022889402" sldId="263"/>
            <ac:spMk id="3" creationId="{EAC2F3BA-EC47-4EF2-8BA2-DFBD9801BAC5}"/>
          </ac:spMkLst>
        </pc:spChg>
        <pc:spChg chg="add mod">
          <ac:chgData name="Jared Alves" userId="82b64f00-975a-4f15-aff8-727504a0b927" providerId="ADAL" clId="{257859E0-7D31-48C4-A2E5-39FB72A8FD57}" dt="2020-04-13T21:58:54.543" v="6325" actId="20577"/>
          <ac:spMkLst>
            <pc:docMk/>
            <pc:sldMk cId="2022889402" sldId="263"/>
            <ac:spMk id="5" creationId="{E5BBC37F-759E-4BC7-B0D2-2A2C2586F1FB}"/>
          </ac:spMkLst>
        </pc:spChg>
        <pc:picChg chg="add mod">
          <ac:chgData name="Jared Alves" userId="82b64f00-975a-4f15-aff8-727504a0b927" providerId="ADAL" clId="{257859E0-7D31-48C4-A2E5-39FB72A8FD57}" dt="2020-03-30T22:23:31.367" v="362" actId="14100"/>
          <ac:picMkLst>
            <pc:docMk/>
            <pc:sldMk cId="2022889402" sldId="263"/>
            <ac:picMk id="4" creationId="{96A518CD-6E70-4981-9674-C6F6218F032E}"/>
          </ac:picMkLst>
        </pc:picChg>
      </pc:sldChg>
      <pc:sldChg chg="modSp add mod">
        <pc:chgData name="Jared Alves" userId="82b64f00-975a-4f15-aff8-727504a0b927" providerId="ADAL" clId="{257859E0-7D31-48C4-A2E5-39FB72A8FD57}" dt="2020-04-01T00:51:10.422" v="2991" actId="20577"/>
        <pc:sldMkLst>
          <pc:docMk/>
          <pc:sldMk cId="4083931043" sldId="264"/>
        </pc:sldMkLst>
        <pc:spChg chg="mod">
          <ac:chgData name="Jared Alves" userId="82b64f00-975a-4f15-aff8-727504a0b927" providerId="ADAL" clId="{257859E0-7D31-48C4-A2E5-39FB72A8FD57}" dt="2020-03-30T22:26:36.073" v="444" actId="20577"/>
          <ac:spMkLst>
            <pc:docMk/>
            <pc:sldMk cId="4083931043" sldId="264"/>
            <ac:spMk id="2" creationId="{E5B1BB45-FD6D-4207-8CAB-9ED65491703A}"/>
          </ac:spMkLst>
        </pc:spChg>
        <pc:spChg chg="mod">
          <ac:chgData name="Jared Alves" userId="82b64f00-975a-4f15-aff8-727504a0b927" providerId="ADAL" clId="{257859E0-7D31-48C4-A2E5-39FB72A8FD57}" dt="2020-04-01T00:51:10.422" v="2991" actId="20577"/>
          <ac:spMkLst>
            <pc:docMk/>
            <pc:sldMk cId="4083931043" sldId="264"/>
            <ac:spMk id="3" creationId="{977B7498-4727-4F9E-A549-27EF0AEA31E6}"/>
          </ac:spMkLst>
        </pc:spChg>
      </pc:sldChg>
      <pc:sldChg chg="addSp delSp modSp del mod addCm delCm">
        <pc:chgData name="Jared Alves" userId="82b64f00-975a-4f15-aff8-727504a0b927" providerId="ADAL" clId="{257859E0-7D31-48C4-A2E5-39FB72A8FD57}" dt="2020-04-26T20:13:06.906" v="9987" actId="47"/>
        <pc:sldMkLst>
          <pc:docMk/>
          <pc:sldMk cId="1571617760" sldId="265"/>
        </pc:sldMkLst>
        <pc:spChg chg="mod">
          <ac:chgData name="Jared Alves" userId="82b64f00-975a-4f15-aff8-727504a0b927" providerId="ADAL" clId="{257859E0-7D31-48C4-A2E5-39FB72A8FD57}" dt="2020-03-30T23:37:59.624" v="1496" actId="20577"/>
          <ac:spMkLst>
            <pc:docMk/>
            <pc:sldMk cId="1571617760" sldId="265"/>
            <ac:spMk id="3" creationId="{4D89CAA8-1D13-4036-8DDD-95C270EE0434}"/>
          </ac:spMkLst>
        </pc:spChg>
        <pc:picChg chg="add del mod">
          <ac:chgData name="Jared Alves" userId="82b64f00-975a-4f15-aff8-727504a0b927" providerId="ADAL" clId="{257859E0-7D31-48C4-A2E5-39FB72A8FD57}" dt="2020-03-30T22:42:54.043" v="618" actId="478"/>
          <ac:picMkLst>
            <pc:docMk/>
            <pc:sldMk cId="1571617760" sldId="265"/>
            <ac:picMk id="4" creationId="{5B140BF7-FF03-4069-8F1C-B5350A3574C6}"/>
          </ac:picMkLst>
        </pc:picChg>
      </pc:sldChg>
      <pc:sldChg chg="addSp delSp modSp add mod">
        <pc:chgData name="Jared Alves" userId="82b64f00-975a-4f15-aff8-727504a0b927" providerId="ADAL" clId="{257859E0-7D31-48C4-A2E5-39FB72A8FD57}" dt="2020-03-30T23:20:51.634" v="1426" actId="14100"/>
        <pc:sldMkLst>
          <pc:docMk/>
          <pc:sldMk cId="2598752091" sldId="266"/>
        </pc:sldMkLst>
        <pc:spChg chg="mod">
          <ac:chgData name="Jared Alves" userId="82b64f00-975a-4f15-aff8-727504a0b927" providerId="ADAL" clId="{257859E0-7D31-48C4-A2E5-39FB72A8FD57}" dt="2020-03-30T23:18:14.535" v="1423" actId="1076"/>
          <ac:spMkLst>
            <pc:docMk/>
            <pc:sldMk cId="2598752091" sldId="266"/>
            <ac:spMk id="2" creationId="{1B5D488E-BD7E-4646-89A4-C855D0A9516D}"/>
          </ac:spMkLst>
        </pc:spChg>
        <pc:spChg chg="del">
          <ac:chgData name="Jared Alves" userId="82b64f00-975a-4f15-aff8-727504a0b927" providerId="ADAL" clId="{257859E0-7D31-48C4-A2E5-39FB72A8FD57}" dt="2020-03-30T23:14:28.384" v="1311" actId="478"/>
          <ac:spMkLst>
            <pc:docMk/>
            <pc:sldMk cId="2598752091" sldId="266"/>
            <ac:spMk id="3" creationId="{2E63D2AB-016F-47E7-8352-92F834AFEE10}"/>
          </ac:spMkLst>
        </pc:spChg>
        <pc:graphicFrameChg chg="add mod modGraphic">
          <ac:chgData name="Jared Alves" userId="82b64f00-975a-4f15-aff8-727504a0b927" providerId="ADAL" clId="{257859E0-7D31-48C4-A2E5-39FB72A8FD57}" dt="2020-03-30T23:20:51.634" v="1426" actId="14100"/>
          <ac:graphicFrameMkLst>
            <pc:docMk/>
            <pc:sldMk cId="2598752091" sldId="266"/>
            <ac:graphicFrameMk id="4" creationId="{47F81D03-D365-4A11-972D-4814D39A1545}"/>
          </ac:graphicFrameMkLst>
        </pc:graphicFrameChg>
      </pc:sldChg>
      <pc:sldChg chg="addSp delSp modSp add mod">
        <pc:chgData name="Jared Alves" userId="82b64f00-975a-4f15-aff8-727504a0b927" providerId="ADAL" clId="{257859E0-7D31-48C4-A2E5-39FB72A8FD57}" dt="2020-04-11T01:22:37.159" v="6219" actId="14734"/>
        <pc:sldMkLst>
          <pc:docMk/>
          <pc:sldMk cId="468445123" sldId="267"/>
        </pc:sldMkLst>
        <pc:spChg chg="mod">
          <ac:chgData name="Jared Alves" userId="82b64f00-975a-4f15-aff8-727504a0b927" providerId="ADAL" clId="{257859E0-7D31-48C4-A2E5-39FB72A8FD57}" dt="2020-03-30T22:51:03.535" v="1063" actId="20577"/>
          <ac:spMkLst>
            <pc:docMk/>
            <pc:sldMk cId="468445123" sldId="267"/>
            <ac:spMk id="2" creationId="{147DDFB8-0238-44E3-A745-1D1B4E3447A6}"/>
          </ac:spMkLst>
        </pc:spChg>
        <pc:spChg chg="del">
          <ac:chgData name="Jared Alves" userId="82b64f00-975a-4f15-aff8-727504a0b927" providerId="ADAL" clId="{257859E0-7D31-48C4-A2E5-39FB72A8FD57}" dt="2020-04-11T00:32:42.335" v="4067" actId="478"/>
          <ac:spMkLst>
            <pc:docMk/>
            <pc:sldMk cId="468445123" sldId="267"/>
            <ac:spMk id="3" creationId="{1D1BB2CF-C7AC-45DC-90A0-F47CC96C5535}"/>
          </ac:spMkLst>
        </pc:spChg>
        <pc:graphicFrameChg chg="add mod modGraphic">
          <ac:chgData name="Jared Alves" userId="82b64f00-975a-4f15-aff8-727504a0b927" providerId="ADAL" clId="{257859E0-7D31-48C4-A2E5-39FB72A8FD57}" dt="2020-04-11T01:22:37.159" v="6219" actId="14734"/>
          <ac:graphicFrameMkLst>
            <pc:docMk/>
            <pc:sldMk cId="468445123" sldId="267"/>
            <ac:graphicFrameMk id="9" creationId="{C647DB42-28BB-4EFB-9A26-D59466888A69}"/>
          </ac:graphicFrameMkLst>
        </pc:graphicFrameChg>
        <pc:picChg chg="add del mod">
          <ac:chgData name="Jared Alves" userId="82b64f00-975a-4f15-aff8-727504a0b927" providerId="ADAL" clId="{257859E0-7D31-48C4-A2E5-39FB72A8FD57}" dt="2020-04-11T01:13:59.622" v="5937" actId="478"/>
          <ac:picMkLst>
            <pc:docMk/>
            <pc:sldMk cId="468445123" sldId="267"/>
            <ac:picMk id="8" creationId="{295C566B-2DD0-46B1-8A54-757574D39681}"/>
          </ac:picMkLst>
        </pc:picChg>
      </pc:sldChg>
      <pc:sldChg chg="modSp del mod">
        <pc:chgData name="Jared Alves" userId="82b64f00-975a-4f15-aff8-727504a0b927" providerId="ADAL" clId="{257859E0-7D31-48C4-A2E5-39FB72A8FD57}" dt="2020-03-31T03:08:55.802" v="2920" actId="47"/>
        <pc:sldMkLst>
          <pc:docMk/>
          <pc:sldMk cId="690831871" sldId="268"/>
        </pc:sldMkLst>
        <pc:spChg chg="mod">
          <ac:chgData name="Jared Alves" userId="82b64f00-975a-4f15-aff8-727504a0b927" providerId="ADAL" clId="{257859E0-7D31-48C4-A2E5-39FB72A8FD57}" dt="2020-03-31T02:49:50.170" v="2548" actId="14100"/>
          <ac:spMkLst>
            <pc:docMk/>
            <pc:sldMk cId="690831871" sldId="268"/>
            <ac:spMk id="3" creationId="{80907091-8140-48E6-88C4-284C7A9BF22C}"/>
          </ac:spMkLst>
        </pc:spChg>
      </pc:sldChg>
      <pc:sldChg chg="modSp del">
        <pc:chgData name="Jared Alves" userId="82b64f00-975a-4f15-aff8-727504a0b927" providerId="ADAL" clId="{257859E0-7D31-48C4-A2E5-39FB72A8FD57}" dt="2020-04-26T20:13:07.687" v="9988" actId="47"/>
        <pc:sldMkLst>
          <pc:docMk/>
          <pc:sldMk cId="1001603590" sldId="269"/>
        </pc:sldMkLst>
        <pc:graphicFrameChg chg="mod">
          <ac:chgData name="Jared Alves" userId="82b64f00-975a-4f15-aff8-727504a0b927" providerId="ADAL" clId="{257859E0-7D31-48C4-A2E5-39FB72A8FD57}" dt="2020-04-11T20:10:10.648" v="6234" actId="20577"/>
          <ac:graphicFrameMkLst>
            <pc:docMk/>
            <pc:sldMk cId="1001603590" sldId="269"/>
            <ac:graphicFrameMk id="8" creationId="{FBB3B9AE-87FA-4AF3-AC27-DB106E5DA7E2}"/>
          </ac:graphicFrameMkLst>
        </pc:graphicFrameChg>
      </pc:sldChg>
      <pc:sldChg chg="modSp mod">
        <pc:chgData name="Jared Alves" userId="82b64f00-975a-4f15-aff8-727504a0b927" providerId="ADAL" clId="{257859E0-7D31-48C4-A2E5-39FB72A8FD57}" dt="2020-03-30T23:54:08.472" v="1930" actId="20577"/>
        <pc:sldMkLst>
          <pc:docMk/>
          <pc:sldMk cId="1674760652" sldId="273"/>
        </pc:sldMkLst>
        <pc:spChg chg="mod">
          <ac:chgData name="Jared Alves" userId="82b64f00-975a-4f15-aff8-727504a0b927" providerId="ADAL" clId="{257859E0-7D31-48C4-A2E5-39FB72A8FD57}" dt="2020-03-30T23:54:08.472" v="1930" actId="20577"/>
          <ac:spMkLst>
            <pc:docMk/>
            <pc:sldMk cId="1674760652" sldId="273"/>
            <ac:spMk id="3" creationId="{FBE39B99-2771-4DD8-A1F3-B7E5A4094C60}"/>
          </ac:spMkLst>
        </pc:spChg>
      </pc:sldChg>
      <pc:sldChg chg="modSp add mod">
        <pc:chgData name="Jared Alves" userId="82b64f00-975a-4f15-aff8-727504a0b927" providerId="ADAL" clId="{257859E0-7D31-48C4-A2E5-39FB72A8FD57}" dt="2020-04-19T02:00:27.686" v="7652" actId="20577"/>
        <pc:sldMkLst>
          <pc:docMk/>
          <pc:sldMk cId="104695572" sldId="274"/>
        </pc:sldMkLst>
        <pc:spChg chg="mod">
          <ac:chgData name="Jared Alves" userId="82b64f00-975a-4f15-aff8-727504a0b927" providerId="ADAL" clId="{257859E0-7D31-48C4-A2E5-39FB72A8FD57}" dt="2020-03-30T23:05:42.387" v="1186" actId="20577"/>
          <ac:spMkLst>
            <pc:docMk/>
            <pc:sldMk cId="104695572" sldId="274"/>
            <ac:spMk id="2" creationId="{3FD90B0D-F5E4-48D4-A535-5FF6D2DA4B21}"/>
          </ac:spMkLst>
        </pc:spChg>
        <pc:spChg chg="mod">
          <ac:chgData name="Jared Alves" userId="82b64f00-975a-4f15-aff8-727504a0b927" providerId="ADAL" clId="{257859E0-7D31-48C4-A2E5-39FB72A8FD57}" dt="2020-04-19T02:00:27.686" v="7652" actId="20577"/>
          <ac:spMkLst>
            <pc:docMk/>
            <pc:sldMk cId="104695572" sldId="274"/>
            <ac:spMk id="3" creationId="{F0C70DAC-F8FC-4BD6-9945-5FDACDB9D85C}"/>
          </ac:spMkLst>
        </pc:spChg>
      </pc:sldChg>
      <pc:sldChg chg="modSp add del mod">
        <pc:chgData name="Jared Alves" userId="82b64f00-975a-4f15-aff8-727504a0b927" providerId="ADAL" clId="{257859E0-7D31-48C4-A2E5-39FB72A8FD57}" dt="2020-04-14T00:08:19.309" v="6441" actId="47"/>
        <pc:sldMkLst>
          <pc:docMk/>
          <pc:sldMk cId="2705043613" sldId="275"/>
        </pc:sldMkLst>
        <pc:spChg chg="mod">
          <ac:chgData name="Jared Alves" userId="82b64f00-975a-4f15-aff8-727504a0b927" providerId="ADAL" clId="{257859E0-7D31-48C4-A2E5-39FB72A8FD57}" dt="2020-03-30T23:05:50.915" v="1209" actId="20577"/>
          <ac:spMkLst>
            <pc:docMk/>
            <pc:sldMk cId="2705043613" sldId="275"/>
            <ac:spMk id="2" creationId="{7DF1FAE2-03BA-4137-ADFE-A77DE2B70062}"/>
          </ac:spMkLst>
        </pc:spChg>
        <pc:spChg chg="mod">
          <ac:chgData name="Jared Alves" userId="82b64f00-975a-4f15-aff8-727504a0b927" providerId="ADAL" clId="{257859E0-7D31-48C4-A2E5-39FB72A8FD57}" dt="2020-04-13T23:16:05.023" v="6331" actId="27636"/>
          <ac:spMkLst>
            <pc:docMk/>
            <pc:sldMk cId="2705043613" sldId="275"/>
            <ac:spMk id="3" creationId="{AF062FC2-2172-4F51-ABCD-C57C72105116}"/>
          </ac:spMkLst>
        </pc:spChg>
      </pc:sldChg>
      <pc:sldChg chg="addCm modCm">
        <pc:chgData name="Jared Alves" userId="82b64f00-975a-4f15-aff8-727504a0b927" providerId="ADAL" clId="{257859E0-7D31-48C4-A2E5-39FB72A8FD57}" dt="2020-04-20T23:16:30.869" v="8688"/>
        <pc:sldMkLst>
          <pc:docMk/>
          <pc:sldMk cId="3669491596" sldId="277"/>
        </pc:sldMkLst>
      </pc:sldChg>
      <pc:sldChg chg="del">
        <pc:chgData name="Jared Alves" userId="82b64f00-975a-4f15-aff8-727504a0b927" providerId="ADAL" clId="{257859E0-7D31-48C4-A2E5-39FB72A8FD57}" dt="2020-04-21T01:04:45.854" v="9616" actId="47"/>
        <pc:sldMkLst>
          <pc:docMk/>
          <pc:sldMk cId="1844913572" sldId="278"/>
        </pc:sldMkLst>
      </pc:sldChg>
      <pc:sldChg chg="addSp delSp modSp del mod addCm delCm modCm">
        <pc:chgData name="Jared Alves" userId="82b64f00-975a-4f15-aff8-727504a0b927" providerId="ADAL" clId="{257859E0-7D31-48C4-A2E5-39FB72A8FD57}" dt="2020-04-21T01:04:40.982" v="9615" actId="47"/>
        <pc:sldMkLst>
          <pc:docMk/>
          <pc:sldMk cId="58682782" sldId="279"/>
        </pc:sldMkLst>
        <pc:spChg chg="mod">
          <ac:chgData name="Jared Alves" userId="82b64f00-975a-4f15-aff8-727504a0b927" providerId="ADAL" clId="{257859E0-7D31-48C4-A2E5-39FB72A8FD57}" dt="2020-03-31T03:03:33.070" v="2915" actId="20577"/>
          <ac:spMkLst>
            <pc:docMk/>
            <pc:sldMk cId="58682782" sldId="279"/>
            <ac:spMk id="3" creationId="{FA1A520A-29B5-4A41-B49A-8AAE4548A0A8}"/>
          </ac:spMkLst>
        </pc:spChg>
        <pc:spChg chg="add mod">
          <ac:chgData name="Jared Alves" userId="82b64f00-975a-4f15-aff8-727504a0b927" providerId="ADAL" clId="{257859E0-7D31-48C4-A2E5-39FB72A8FD57}" dt="2020-04-21T00:52:23.920" v="9429" actId="313"/>
          <ac:spMkLst>
            <pc:docMk/>
            <pc:sldMk cId="58682782" sldId="279"/>
            <ac:spMk id="7" creationId="{368984E3-D927-4A40-B7BC-2A72E975F947}"/>
          </ac:spMkLst>
        </pc:spChg>
        <pc:picChg chg="add del mod">
          <ac:chgData name="Jared Alves" userId="82b64f00-975a-4f15-aff8-727504a0b927" providerId="ADAL" clId="{257859E0-7D31-48C4-A2E5-39FB72A8FD57}" dt="2020-04-21T01:00:37.370" v="9437" actId="478"/>
          <ac:picMkLst>
            <pc:docMk/>
            <pc:sldMk cId="58682782" sldId="279"/>
            <ac:picMk id="6" creationId="{E10DCB86-81DF-440E-AF7F-BE1B433F708C}"/>
          </ac:picMkLst>
        </pc:picChg>
        <pc:picChg chg="add del mod">
          <ac:chgData name="Jared Alves" userId="82b64f00-975a-4f15-aff8-727504a0b927" providerId="ADAL" clId="{257859E0-7D31-48C4-A2E5-39FB72A8FD57}" dt="2020-03-31T03:02:37.317" v="2854" actId="478"/>
          <ac:picMkLst>
            <pc:docMk/>
            <pc:sldMk cId="58682782" sldId="279"/>
            <ac:picMk id="7" creationId="{7D2CFA91-77BC-4573-BE33-85E98EDEC691}"/>
          </ac:picMkLst>
        </pc:picChg>
        <pc:picChg chg="add del mod">
          <ac:chgData name="Jared Alves" userId="82b64f00-975a-4f15-aff8-727504a0b927" providerId="ADAL" clId="{257859E0-7D31-48C4-A2E5-39FB72A8FD57}" dt="2020-04-10T23:53:15.115" v="3963" actId="478"/>
          <ac:picMkLst>
            <pc:docMk/>
            <pc:sldMk cId="58682782" sldId="279"/>
            <ac:picMk id="9" creationId="{FA640022-48A4-46EC-AF3E-200303507BC9}"/>
          </ac:picMkLst>
        </pc:picChg>
        <pc:picChg chg="add del mod">
          <ac:chgData name="Jared Alves" userId="82b64f00-975a-4f15-aff8-727504a0b927" providerId="ADAL" clId="{257859E0-7D31-48C4-A2E5-39FB72A8FD57}" dt="2020-04-10T23:55:29.868" v="3969" actId="478"/>
          <ac:picMkLst>
            <pc:docMk/>
            <pc:sldMk cId="58682782" sldId="279"/>
            <ac:picMk id="10" creationId="{DF8356DC-CF8D-4429-8685-F1FF01CC507B}"/>
          </ac:picMkLst>
        </pc:picChg>
        <pc:picChg chg="add mod">
          <ac:chgData name="Jared Alves" userId="82b64f00-975a-4f15-aff8-727504a0b927" providerId="ADAL" clId="{257859E0-7D31-48C4-A2E5-39FB72A8FD57}" dt="2020-04-11T00:28:10.942" v="4062" actId="14100"/>
          <ac:picMkLst>
            <pc:docMk/>
            <pc:sldMk cId="58682782" sldId="279"/>
            <ac:picMk id="12" creationId="{1E27F36D-CB30-4632-9CB5-707A64F60826}"/>
          </ac:picMkLst>
        </pc:picChg>
      </pc:sldChg>
      <pc:sldChg chg="delSp modSp mod">
        <pc:chgData name="Jared Alves" userId="82b64f00-975a-4f15-aff8-727504a0b927" providerId="ADAL" clId="{257859E0-7D31-48C4-A2E5-39FB72A8FD57}" dt="2020-04-27T04:48:15.605" v="10335" actId="478"/>
        <pc:sldMkLst>
          <pc:docMk/>
          <pc:sldMk cId="3375903542" sldId="280"/>
        </pc:sldMkLst>
        <pc:spChg chg="mod">
          <ac:chgData name="Jared Alves" userId="82b64f00-975a-4f15-aff8-727504a0b927" providerId="ADAL" clId="{257859E0-7D31-48C4-A2E5-39FB72A8FD57}" dt="2020-04-11T20:29:43.632" v="6280" actId="20577"/>
          <ac:spMkLst>
            <pc:docMk/>
            <pc:sldMk cId="3375903542" sldId="280"/>
            <ac:spMk id="3" creationId="{DE2C02D9-9EE3-41E3-A681-6D680A597CFD}"/>
          </ac:spMkLst>
        </pc:spChg>
        <pc:graphicFrameChg chg="del mod">
          <ac:chgData name="Jared Alves" userId="82b64f00-975a-4f15-aff8-727504a0b927" providerId="ADAL" clId="{257859E0-7D31-48C4-A2E5-39FB72A8FD57}" dt="2020-04-27T04:48:15.605" v="10335" actId="478"/>
          <ac:graphicFrameMkLst>
            <pc:docMk/>
            <pc:sldMk cId="3375903542" sldId="280"/>
            <ac:graphicFrameMk id="7" creationId="{B3DD58E1-1269-407C-A532-DE03C95F2588}"/>
          </ac:graphicFrameMkLst>
        </pc:graphicFrameChg>
      </pc:sldChg>
      <pc:sldChg chg="modSp add mod">
        <pc:chgData name="Jared Alves" userId="82b64f00-975a-4f15-aff8-727504a0b927" providerId="ADAL" clId="{257859E0-7D31-48C4-A2E5-39FB72A8FD57}" dt="2020-03-30T23:36:26.031" v="1447" actId="20577"/>
        <pc:sldMkLst>
          <pc:docMk/>
          <pc:sldMk cId="1559830029" sldId="281"/>
        </pc:sldMkLst>
        <pc:spChg chg="mod">
          <ac:chgData name="Jared Alves" userId="82b64f00-975a-4f15-aff8-727504a0b927" providerId="ADAL" clId="{257859E0-7D31-48C4-A2E5-39FB72A8FD57}" dt="2020-03-30T23:36:26.031" v="1447" actId="20577"/>
          <ac:spMkLst>
            <pc:docMk/>
            <pc:sldMk cId="1559830029" sldId="281"/>
            <ac:spMk id="2" creationId="{0F1FB6B0-7110-4A00-8F7E-E54002A96D1C}"/>
          </ac:spMkLst>
        </pc:spChg>
      </pc:sldChg>
      <pc:sldChg chg="addSp delSp modSp add mod addCm delCm modCm">
        <pc:chgData name="Jared Alves" userId="82b64f00-975a-4f15-aff8-727504a0b927" providerId="ADAL" clId="{257859E0-7D31-48C4-A2E5-39FB72A8FD57}" dt="2020-04-27T22:52:43.587" v="10544" actId="1076"/>
        <pc:sldMkLst>
          <pc:docMk/>
          <pc:sldMk cId="673614856" sldId="282"/>
        </pc:sldMkLst>
        <pc:spChg chg="mod">
          <ac:chgData name="Jared Alves" userId="82b64f00-975a-4f15-aff8-727504a0b927" providerId="ADAL" clId="{257859E0-7D31-48C4-A2E5-39FB72A8FD57}" dt="2020-04-27T22:50:22.805" v="10517" actId="1076"/>
          <ac:spMkLst>
            <pc:docMk/>
            <pc:sldMk cId="673614856" sldId="282"/>
            <ac:spMk id="2" creationId="{F4884CC1-698C-4C06-8E73-6EFB524EA2A3}"/>
          </ac:spMkLst>
        </pc:spChg>
        <pc:spChg chg="del mod">
          <ac:chgData name="Jared Alves" userId="82b64f00-975a-4f15-aff8-727504a0b927" providerId="ADAL" clId="{257859E0-7D31-48C4-A2E5-39FB72A8FD57}" dt="2020-04-26T22:02:31.769" v="10087" actId="478"/>
          <ac:spMkLst>
            <pc:docMk/>
            <pc:sldMk cId="673614856" sldId="282"/>
            <ac:spMk id="3" creationId="{D7C52EA3-E329-4959-AD0C-C26AFA68CD4B}"/>
          </ac:spMkLst>
        </pc:spChg>
        <pc:spChg chg="del mod">
          <ac:chgData name="Jared Alves" userId="82b64f00-975a-4f15-aff8-727504a0b927" providerId="ADAL" clId="{257859E0-7D31-48C4-A2E5-39FB72A8FD57}" dt="2020-04-27T22:51:44.327" v="10532" actId="478"/>
          <ac:spMkLst>
            <pc:docMk/>
            <pc:sldMk cId="673614856" sldId="282"/>
            <ac:spMk id="4" creationId="{15111A1E-3D95-44B6-9273-930AB422755C}"/>
          </ac:spMkLst>
        </pc:spChg>
        <pc:spChg chg="del mod">
          <ac:chgData name="Jared Alves" userId="82b64f00-975a-4f15-aff8-727504a0b927" providerId="ADAL" clId="{257859E0-7D31-48C4-A2E5-39FB72A8FD57}" dt="2020-04-27T22:51:47.347" v="10533" actId="478"/>
          <ac:spMkLst>
            <pc:docMk/>
            <pc:sldMk cId="673614856" sldId="282"/>
            <ac:spMk id="5" creationId="{E5E3388D-5EF8-4E2C-8A5A-9E8FF54921CD}"/>
          </ac:spMkLst>
        </pc:spChg>
        <pc:spChg chg="del mod ord">
          <ac:chgData name="Jared Alves" userId="82b64f00-975a-4f15-aff8-727504a0b927" providerId="ADAL" clId="{257859E0-7D31-48C4-A2E5-39FB72A8FD57}" dt="2020-04-27T22:51:41.237" v="10531" actId="478"/>
          <ac:spMkLst>
            <pc:docMk/>
            <pc:sldMk cId="673614856" sldId="282"/>
            <ac:spMk id="6" creationId="{AF83FF00-7519-4445-A2B0-469D4D77CB49}"/>
          </ac:spMkLst>
        </pc:spChg>
        <pc:spChg chg="add del mod">
          <ac:chgData name="Jared Alves" userId="82b64f00-975a-4f15-aff8-727504a0b927" providerId="ADAL" clId="{257859E0-7D31-48C4-A2E5-39FB72A8FD57}" dt="2020-04-26T22:02:33.951" v="10088" actId="478"/>
          <ac:spMkLst>
            <pc:docMk/>
            <pc:sldMk cId="673614856" sldId="282"/>
            <ac:spMk id="8" creationId="{48E79980-ACFE-4072-9EE4-2B393EBA12E4}"/>
          </ac:spMkLst>
        </pc:spChg>
        <pc:spChg chg="add del mod">
          <ac:chgData name="Jared Alves" userId="82b64f00-975a-4f15-aff8-727504a0b927" providerId="ADAL" clId="{257859E0-7D31-48C4-A2E5-39FB72A8FD57}" dt="2020-04-27T03:52:56.781" v="10216" actId="478"/>
          <ac:spMkLst>
            <pc:docMk/>
            <pc:sldMk cId="673614856" sldId="282"/>
            <ac:spMk id="9" creationId="{401ECF4A-B2B1-41DF-81CE-ACD0C4625CEF}"/>
          </ac:spMkLst>
        </pc:spChg>
        <pc:picChg chg="add del mod ord">
          <ac:chgData name="Jared Alves" userId="82b64f00-975a-4f15-aff8-727504a0b927" providerId="ADAL" clId="{257859E0-7D31-48C4-A2E5-39FB72A8FD57}" dt="2020-04-27T22:51:04.597" v="10523" actId="478"/>
          <ac:picMkLst>
            <pc:docMk/>
            <pc:sldMk cId="673614856" sldId="282"/>
            <ac:picMk id="3" creationId="{CF8A40A8-FE8E-4091-84E9-0AEC3962ED1E}"/>
          </ac:picMkLst>
        </pc:picChg>
        <pc:picChg chg="add del mod ord">
          <ac:chgData name="Jared Alves" userId="82b64f00-975a-4f15-aff8-727504a0b927" providerId="ADAL" clId="{257859E0-7D31-48C4-A2E5-39FB72A8FD57}" dt="2020-04-27T03:54:37.560" v="10235" actId="478"/>
          <ac:picMkLst>
            <pc:docMk/>
            <pc:sldMk cId="673614856" sldId="282"/>
            <ac:picMk id="3" creationId="{E308114B-95E5-469C-8CF9-2FCE0DB7B9FB}"/>
          </ac:picMkLst>
        </pc:picChg>
        <pc:picChg chg="add del mod ord">
          <ac:chgData name="Jared Alves" userId="82b64f00-975a-4f15-aff8-727504a0b927" providerId="ADAL" clId="{257859E0-7D31-48C4-A2E5-39FB72A8FD57}" dt="2020-04-27T03:56:46.571" v="10238" actId="478"/>
          <ac:picMkLst>
            <pc:docMk/>
            <pc:sldMk cId="673614856" sldId="282"/>
            <ac:picMk id="7" creationId="{0DF021DA-1EC0-4FC8-95F7-07308649CD37}"/>
          </ac:picMkLst>
        </pc:picChg>
        <pc:picChg chg="add del mod">
          <ac:chgData name="Jared Alves" userId="82b64f00-975a-4f15-aff8-727504a0b927" providerId="ADAL" clId="{257859E0-7D31-48C4-A2E5-39FB72A8FD57}" dt="2020-04-27T22:52:10.768" v="10539" actId="478"/>
          <ac:picMkLst>
            <pc:docMk/>
            <pc:sldMk cId="673614856" sldId="282"/>
            <ac:picMk id="7" creationId="{E9BB72AD-9F07-4840-8ACE-BCB22A20A63E}"/>
          </ac:picMkLst>
        </pc:picChg>
        <pc:picChg chg="add del mod ord">
          <ac:chgData name="Jared Alves" userId="82b64f00-975a-4f15-aff8-727504a0b927" providerId="ADAL" clId="{257859E0-7D31-48C4-A2E5-39FB72A8FD57}" dt="2020-04-27T03:57:49.789" v="10260" actId="478"/>
          <ac:picMkLst>
            <pc:docMk/>
            <pc:sldMk cId="673614856" sldId="282"/>
            <ac:picMk id="8" creationId="{37D0CAD0-ECFD-4E9C-A2AA-3630AD2A668F}"/>
          </ac:picMkLst>
        </pc:picChg>
        <pc:picChg chg="add mod">
          <ac:chgData name="Jared Alves" userId="82b64f00-975a-4f15-aff8-727504a0b927" providerId="ADAL" clId="{257859E0-7D31-48C4-A2E5-39FB72A8FD57}" dt="2020-04-27T22:52:43.587" v="10544" actId="1076"/>
          <ac:picMkLst>
            <pc:docMk/>
            <pc:sldMk cId="673614856" sldId="282"/>
            <ac:picMk id="8" creationId="{638F9FC0-6363-4534-B2FF-2F023979C7D5}"/>
          </ac:picMkLst>
        </pc:picChg>
        <pc:picChg chg="add del mod ord">
          <ac:chgData name="Jared Alves" userId="82b64f00-975a-4f15-aff8-727504a0b927" providerId="ADAL" clId="{257859E0-7D31-48C4-A2E5-39FB72A8FD57}" dt="2020-04-27T03:59:14.324" v="10275" actId="478"/>
          <ac:picMkLst>
            <pc:docMk/>
            <pc:sldMk cId="673614856" sldId="282"/>
            <ac:picMk id="10" creationId="{97D1EE2A-8EB7-4AE6-9748-835DDBE3F740}"/>
          </ac:picMkLst>
        </pc:picChg>
        <pc:picChg chg="add del mod ord">
          <ac:chgData name="Jared Alves" userId="82b64f00-975a-4f15-aff8-727504a0b927" providerId="ADAL" clId="{257859E0-7D31-48C4-A2E5-39FB72A8FD57}" dt="2020-04-27T04:00:29.045" v="10289" actId="478"/>
          <ac:picMkLst>
            <pc:docMk/>
            <pc:sldMk cId="673614856" sldId="282"/>
            <ac:picMk id="11" creationId="{E23FB33C-B112-491A-8601-72059D7BFB1C}"/>
          </ac:picMkLst>
        </pc:picChg>
        <pc:picChg chg="add del mod">
          <ac:chgData name="Jared Alves" userId="82b64f00-975a-4f15-aff8-727504a0b927" providerId="ADAL" clId="{257859E0-7D31-48C4-A2E5-39FB72A8FD57}" dt="2020-04-27T22:47:26.359" v="10510" actId="478"/>
          <ac:picMkLst>
            <pc:docMk/>
            <pc:sldMk cId="673614856" sldId="282"/>
            <ac:picMk id="12" creationId="{7C3185A2-53AF-4319-9293-152436B88A1E}"/>
          </ac:picMkLst>
        </pc:picChg>
      </pc:sldChg>
      <pc:sldChg chg="addSp delSp modSp add del mod">
        <pc:chgData name="Jared Alves" userId="82b64f00-975a-4f15-aff8-727504a0b927" providerId="ADAL" clId="{257859E0-7D31-48C4-A2E5-39FB72A8FD57}" dt="2020-04-26T22:02:28.656" v="10086" actId="47"/>
        <pc:sldMkLst>
          <pc:docMk/>
          <pc:sldMk cId="2522640489" sldId="283"/>
        </pc:sldMkLst>
        <pc:spChg chg="del">
          <ac:chgData name="Jared Alves" userId="82b64f00-975a-4f15-aff8-727504a0b927" providerId="ADAL" clId="{257859E0-7D31-48C4-A2E5-39FB72A8FD57}" dt="2020-04-25T22:39:16.076" v="9920" actId="478"/>
          <ac:spMkLst>
            <pc:docMk/>
            <pc:sldMk cId="2522640489" sldId="283"/>
            <ac:spMk id="2" creationId="{4A131332-1DB5-4ADB-864C-C0536184FE61}"/>
          </ac:spMkLst>
        </pc:spChg>
        <pc:spChg chg="mod">
          <ac:chgData name="Jared Alves" userId="82b64f00-975a-4f15-aff8-727504a0b927" providerId="ADAL" clId="{257859E0-7D31-48C4-A2E5-39FB72A8FD57}" dt="2020-04-25T22:39:25.479" v="9922" actId="1076"/>
          <ac:spMkLst>
            <pc:docMk/>
            <pc:sldMk cId="2522640489" sldId="283"/>
            <ac:spMk id="7" creationId="{0126C0F2-1FE8-4148-9D8E-CD21B1C338C4}"/>
          </ac:spMkLst>
        </pc:spChg>
        <pc:spChg chg="add del mod">
          <ac:chgData name="Jared Alves" userId="82b64f00-975a-4f15-aff8-727504a0b927" providerId="ADAL" clId="{257859E0-7D31-48C4-A2E5-39FB72A8FD57}" dt="2020-04-25T22:39:19.443" v="9921" actId="478"/>
          <ac:spMkLst>
            <pc:docMk/>
            <pc:sldMk cId="2522640489" sldId="283"/>
            <ac:spMk id="10" creationId="{5337F75E-5867-439F-882B-0B3528EFB064}"/>
          </ac:spMkLst>
        </pc:spChg>
        <pc:picChg chg="mod">
          <ac:chgData name="Jared Alves" userId="82b64f00-975a-4f15-aff8-727504a0b927" providerId="ADAL" clId="{257859E0-7D31-48C4-A2E5-39FB72A8FD57}" dt="2020-04-25T22:39:10.106" v="9919" actId="688"/>
          <ac:picMkLst>
            <pc:docMk/>
            <pc:sldMk cId="2522640489" sldId="283"/>
            <ac:picMk id="8" creationId="{E310BC83-27E7-4C04-90BF-EEA0C24F5831}"/>
          </ac:picMkLst>
        </pc:picChg>
      </pc:sldChg>
      <pc:sldChg chg="modSp add mod">
        <pc:chgData name="Jared Alves" userId="82b64f00-975a-4f15-aff8-727504a0b927" providerId="ADAL" clId="{257859E0-7D31-48C4-A2E5-39FB72A8FD57}" dt="2020-03-30T23:36:46.115" v="1458" actId="20577"/>
        <pc:sldMkLst>
          <pc:docMk/>
          <pc:sldMk cId="2993836339" sldId="284"/>
        </pc:sldMkLst>
        <pc:spChg chg="mod">
          <ac:chgData name="Jared Alves" userId="82b64f00-975a-4f15-aff8-727504a0b927" providerId="ADAL" clId="{257859E0-7D31-48C4-A2E5-39FB72A8FD57}" dt="2020-03-30T23:36:46.115" v="1458" actId="20577"/>
          <ac:spMkLst>
            <pc:docMk/>
            <pc:sldMk cId="2993836339" sldId="284"/>
            <ac:spMk id="2" creationId="{5412F076-D164-44F4-82AB-B0CE53CC9FBB}"/>
          </ac:spMkLst>
        </pc:spChg>
      </pc:sldChg>
      <pc:sldChg chg="addSp delSp modSp add mod addCm delCm modCm">
        <pc:chgData name="Jared Alves" userId="82b64f00-975a-4f15-aff8-727504a0b927" providerId="ADAL" clId="{257859E0-7D31-48C4-A2E5-39FB72A8FD57}" dt="2020-04-29T21:47:54.389" v="10699" actId="1076"/>
        <pc:sldMkLst>
          <pc:docMk/>
          <pc:sldMk cId="1628472735" sldId="285"/>
        </pc:sldMkLst>
        <pc:spChg chg="del mod">
          <ac:chgData name="Jared Alves" userId="82b64f00-975a-4f15-aff8-727504a0b927" providerId="ADAL" clId="{257859E0-7D31-48C4-A2E5-39FB72A8FD57}" dt="2020-04-21T01:05:25.577" v="9617" actId="21"/>
          <ac:spMkLst>
            <pc:docMk/>
            <pc:sldMk cId="1628472735" sldId="285"/>
            <ac:spMk id="2" creationId="{67D5C5B9-6BA0-41C9-8A58-EE198CF97FC7}"/>
          </ac:spMkLst>
        </pc:spChg>
        <pc:spChg chg="add del mod">
          <ac:chgData name="Jared Alves" userId="82b64f00-975a-4f15-aff8-727504a0b927" providerId="ADAL" clId="{257859E0-7D31-48C4-A2E5-39FB72A8FD57}" dt="2020-04-21T01:05:28.448" v="9618" actId="21"/>
          <ac:spMkLst>
            <pc:docMk/>
            <pc:sldMk cId="1628472735" sldId="285"/>
            <ac:spMk id="14" creationId="{4AFA67CD-5CC5-4482-A201-D312BAFBC1E1}"/>
          </ac:spMkLst>
        </pc:spChg>
        <pc:graphicFrameChg chg="add del mod modGraphic">
          <ac:chgData name="Jared Alves" userId="82b64f00-975a-4f15-aff8-727504a0b927" providerId="ADAL" clId="{257859E0-7D31-48C4-A2E5-39FB72A8FD57}" dt="2020-04-21T01:06:40.136" v="9619" actId="478"/>
          <ac:graphicFrameMkLst>
            <pc:docMk/>
            <pc:sldMk cId="1628472735" sldId="285"/>
            <ac:graphicFrameMk id="9" creationId="{FAF7D130-ACB5-4B2C-B85A-107A9E241545}"/>
          </ac:graphicFrameMkLst>
        </pc:graphicFrameChg>
        <pc:graphicFrameChg chg="add del mod modGraphic">
          <ac:chgData name="Jared Alves" userId="82b64f00-975a-4f15-aff8-727504a0b927" providerId="ADAL" clId="{257859E0-7D31-48C4-A2E5-39FB72A8FD57}" dt="2020-04-21T01:06:45.948" v="9622" actId="478"/>
          <ac:graphicFrameMkLst>
            <pc:docMk/>
            <pc:sldMk cId="1628472735" sldId="285"/>
            <ac:graphicFrameMk id="11" creationId="{D6B6D9AB-EE8B-48E2-A035-EC3C986EF7E2}"/>
          </ac:graphicFrameMkLst>
        </pc:graphicFrameChg>
        <pc:graphicFrameChg chg="add del mod modGraphic">
          <ac:chgData name="Jared Alves" userId="82b64f00-975a-4f15-aff8-727504a0b927" providerId="ADAL" clId="{257859E0-7D31-48C4-A2E5-39FB72A8FD57}" dt="2020-04-29T21:45:25.948" v="10690" actId="1076"/>
          <ac:graphicFrameMkLst>
            <pc:docMk/>
            <pc:sldMk cId="1628472735" sldId="285"/>
            <ac:graphicFrameMk id="19" creationId="{1D8D2590-3ABE-4357-8113-3DFD150A9B97}"/>
          </ac:graphicFrameMkLst>
        </pc:graphicFrameChg>
        <pc:picChg chg="add del mod">
          <ac:chgData name="Jared Alves" userId="82b64f00-975a-4f15-aff8-727504a0b927" providerId="ADAL" clId="{257859E0-7D31-48C4-A2E5-39FB72A8FD57}" dt="2020-04-29T21:47:28.931" v="10697" actId="478"/>
          <ac:picMkLst>
            <pc:docMk/>
            <pc:sldMk cId="1628472735" sldId="285"/>
            <ac:picMk id="2" creationId="{7D54B66F-47A5-43F3-9400-F0BD49AF722B}"/>
          </ac:picMkLst>
        </pc:picChg>
        <pc:picChg chg="add del mod">
          <ac:chgData name="Jared Alves" userId="82b64f00-975a-4f15-aff8-727504a0b927" providerId="ADAL" clId="{257859E0-7D31-48C4-A2E5-39FB72A8FD57}" dt="2020-04-27T22:43:42.660" v="10478" actId="478"/>
          <ac:picMkLst>
            <pc:docMk/>
            <pc:sldMk cId="1628472735" sldId="285"/>
            <ac:picMk id="2" creationId="{E4926EBF-4C88-4570-9F1F-B38A2BD9CAB8}"/>
          </ac:picMkLst>
        </pc:picChg>
        <pc:picChg chg="add del mod">
          <ac:chgData name="Jared Alves" userId="82b64f00-975a-4f15-aff8-727504a0b927" providerId="ADAL" clId="{257859E0-7D31-48C4-A2E5-39FB72A8FD57}" dt="2020-04-29T21:45:58.937" v="10691" actId="478"/>
          <ac:picMkLst>
            <pc:docMk/>
            <pc:sldMk cId="1628472735" sldId="285"/>
            <ac:picMk id="3" creationId="{AB6ED002-C1B4-40C3-94AD-716F9490A8DD}"/>
          </ac:picMkLst>
        </pc:picChg>
        <pc:picChg chg="add del mod">
          <ac:chgData name="Jared Alves" userId="82b64f00-975a-4f15-aff8-727504a0b927" providerId="ADAL" clId="{257859E0-7D31-48C4-A2E5-39FB72A8FD57}" dt="2020-04-27T22:43:28.585" v="10477" actId="478"/>
          <ac:picMkLst>
            <pc:docMk/>
            <pc:sldMk cId="1628472735" sldId="285"/>
            <ac:picMk id="3" creationId="{BE8BEF9F-BE65-412D-A762-83B79A99C46F}"/>
          </ac:picMkLst>
        </pc:picChg>
        <pc:picChg chg="add del mod">
          <ac:chgData name="Jared Alves" userId="82b64f00-975a-4f15-aff8-727504a0b927" providerId="ADAL" clId="{257859E0-7D31-48C4-A2E5-39FB72A8FD57}" dt="2020-04-29T21:41:57.797" v="10671" actId="478"/>
          <ac:picMkLst>
            <pc:docMk/>
            <pc:sldMk cId="1628472735" sldId="285"/>
            <ac:picMk id="7" creationId="{9F2DA535-FE90-4FDA-83B2-8B626E8F3D10}"/>
          </ac:picMkLst>
        </pc:picChg>
        <pc:picChg chg="add del mod ord">
          <ac:chgData name="Jared Alves" userId="82b64f00-975a-4f15-aff8-727504a0b927" providerId="ADAL" clId="{257859E0-7D31-48C4-A2E5-39FB72A8FD57}" dt="2020-04-20T23:50:25.063" v="9078" actId="478"/>
          <ac:picMkLst>
            <pc:docMk/>
            <pc:sldMk cId="1628472735" sldId="285"/>
            <ac:picMk id="7" creationId="{D550D31A-61C6-4D4A-A749-0C4E462466B8}"/>
          </ac:picMkLst>
        </pc:picChg>
        <pc:picChg chg="add del mod">
          <ac:chgData name="Jared Alves" userId="82b64f00-975a-4f15-aff8-727504a0b927" providerId="ADAL" clId="{257859E0-7D31-48C4-A2E5-39FB72A8FD57}" dt="2020-04-29T21:43:51.868" v="10677" actId="478"/>
          <ac:picMkLst>
            <pc:docMk/>
            <pc:sldMk cId="1628472735" sldId="285"/>
            <ac:picMk id="8" creationId="{593DCEC9-C602-4677-BEFE-B765B7DAFAE1}"/>
          </ac:picMkLst>
        </pc:picChg>
        <pc:picChg chg="add del mod ord">
          <ac:chgData name="Jared Alves" userId="82b64f00-975a-4f15-aff8-727504a0b927" providerId="ADAL" clId="{257859E0-7D31-48C4-A2E5-39FB72A8FD57}" dt="2020-04-21T00:00:23.410" v="9353" actId="478"/>
          <ac:picMkLst>
            <pc:docMk/>
            <pc:sldMk cId="1628472735" sldId="285"/>
            <ac:picMk id="8" creationId="{DC672C30-3026-42D4-9F82-A3955F4DB2B9}"/>
          </ac:picMkLst>
        </pc:picChg>
        <pc:picChg chg="add del mod">
          <ac:chgData name="Jared Alves" userId="82b64f00-975a-4f15-aff8-727504a0b927" providerId="ADAL" clId="{257859E0-7D31-48C4-A2E5-39FB72A8FD57}" dt="2020-04-29T21:28:36.658" v="10667" actId="478"/>
          <ac:picMkLst>
            <pc:docMk/>
            <pc:sldMk cId="1628472735" sldId="285"/>
            <ac:picMk id="9" creationId="{7DA9296E-164E-4879-BE50-D9610C423FBC}"/>
          </ac:picMkLst>
        </pc:picChg>
        <pc:picChg chg="add mod">
          <ac:chgData name="Jared Alves" userId="82b64f00-975a-4f15-aff8-727504a0b927" providerId="ADAL" clId="{257859E0-7D31-48C4-A2E5-39FB72A8FD57}" dt="2020-04-29T21:44:34.291" v="10680" actId="14100"/>
          <ac:picMkLst>
            <pc:docMk/>
            <pc:sldMk cId="1628472735" sldId="285"/>
            <ac:picMk id="10" creationId="{B7DF7A33-B323-4AE3-BA47-5B5FE3ACC746}"/>
          </ac:picMkLst>
        </pc:picChg>
        <pc:picChg chg="add del mod">
          <ac:chgData name="Jared Alves" userId="82b64f00-975a-4f15-aff8-727504a0b927" providerId="ADAL" clId="{257859E0-7D31-48C4-A2E5-39FB72A8FD57}" dt="2020-04-29T21:46:13.191" v="10694" actId="478"/>
          <ac:picMkLst>
            <pc:docMk/>
            <pc:sldMk cId="1628472735" sldId="285"/>
            <ac:picMk id="11" creationId="{1AF692EF-A83D-4D36-A59E-0257300C2A56}"/>
          </ac:picMkLst>
        </pc:picChg>
        <pc:picChg chg="add del mod">
          <ac:chgData name="Jared Alves" userId="82b64f00-975a-4f15-aff8-727504a0b927" providerId="ADAL" clId="{257859E0-7D31-48C4-A2E5-39FB72A8FD57}" dt="2020-04-21T01:06:51.213" v="9623" actId="478"/>
          <ac:picMkLst>
            <pc:docMk/>
            <pc:sldMk cId="1628472735" sldId="285"/>
            <ac:picMk id="12" creationId="{08ACB4BA-7D78-4738-A5DE-4CBDA18E82C8}"/>
          </ac:picMkLst>
        </pc:picChg>
        <pc:picChg chg="add mod">
          <ac:chgData name="Jared Alves" userId="82b64f00-975a-4f15-aff8-727504a0b927" providerId="ADAL" clId="{257859E0-7D31-48C4-A2E5-39FB72A8FD57}" dt="2020-04-29T21:47:17.829" v="10696" actId="1076"/>
          <ac:picMkLst>
            <pc:docMk/>
            <pc:sldMk cId="1628472735" sldId="285"/>
            <ac:picMk id="12" creationId="{197B0E0F-DA54-483E-928D-42F4D4CA269D}"/>
          </ac:picMkLst>
        </pc:picChg>
        <pc:picChg chg="add mod">
          <ac:chgData name="Jared Alves" userId="82b64f00-975a-4f15-aff8-727504a0b927" providerId="ADAL" clId="{257859E0-7D31-48C4-A2E5-39FB72A8FD57}" dt="2020-04-29T21:47:54.389" v="10699" actId="1076"/>
          <ac:picMkLst>
            <pc:docMk/>
            <pc:sldMk cId="1628472735" sldId="285"/>
            <ac:picMk id="13" creationId="{737893A9-D8F7-4DBF-A5C3-FEEC1D9AE016}"/>
          </ac:picMkLst>
        </pc:picChg>
        <pc:picChg chg="add del mod">
          <ac:chgData name="Jared Alves" userId="82b64f00-975a-4f15-aff8-727504a0b927" providerId="ADAL" clId="{257859E0-7D31-48C4-A2E5-39FB72A8FD57}" dt="2020-04-27T22:41:07.901" v="10460" actId="478"/>
          <ac:picMkLst>
            <pc:docMk/>
            <pc:sldMk cId="1628472735" sldId="285"/>
            <ac:picMk id="15" creationId="{F36A5B2E-25B5-4A4B-8F6D-63D631B6C3B8}"/>
          </ac:picMkLst>
        </pc:picChg>
        <pc:picChg chg="add del mod">
          <ac:chgData name="Jared Alves" userId="82b64f00-975a-4f15-aff8-727504a0b927" providerId="ADAL" clId="{257859E0-7D31-48C4-A2E5-39FB72A8FD57}" dt="2020-04-21T01:10:21.166" v="9630" actId="478"/>
          <ac:picMkLst>
            <pc:docMk/>
            <pc:sldMk cId="1628472735" sldId="285"/>
            <ac:picMk id="16" creationId="{454DB28D-D88A-4875-A2DE-5D0D7B99A81B}"/>
          </ac:picMkLst>
        </pc:picChg>
        <pc:picChg chg="add del mod">
          <ac:chgData name="Jared Alves" userId="82b64f00-975a-4f15-aff8-727504a0b927" providerId="ADAL" clId="{257859E0-7D31-48C4-A2E5-39FB72A8FD57}" dt="2020-04-27T22:41:08.990" v="10461" actId="478"/>
          <ac:picMkLst>
            <pc:docMk/>
            <pc:sldMk cId="1628472735" sldId="285"/>
            <ac:picMk id="17" creationId="{98BDD208-7BF6-481A-9864-ED420CD56D18}"/>
          </ac:picMkLst>
        </pc:picChg>
        <pc:picChg chg="add del mod">
          <ac:chgData name="Jared Alves" userId="82b64f00-975a-4f15-aff8-727504a0b927" providerId="ADAL" clId="{257859E0-7D31-48C4-A2E5-39FB72A8FD57}" dt="2020-04-27T22:41:10.031" v="10462" actId="478"/>
          <ac:picMkLst>
            <pc:docMk/>
            <pc:sldMk cId="1628472735" sldId="285"/>
            <ac:picMk id="18" creationId="{BDBB32B4-9E91-4997-BAB4-EAC2AF7CC612}"/>
          </ac:picMkLst>
        </pc:picChg>
      </pc:sldChg>
      <pc:sldChg chg="add del">
        <pc:chgData name="Jared Alves" userId="82b64f00-975a-4f15-aff8-727504a0b927" providerId="ADAL" clId="{257859E0-7D31-48C4-A2E5-39FB72A8FD57}" dt="2020-04-13T22:56:44.789" v="6328" actId="47"/>
        <pc:sldMkLst>
          <pc:docMk/>
          <pc:sldMk cId="3494148309" sldId="286"/>
        </pc:sldMkLst>
      </pc:sldChg>
      <pc:sldChg chg="modSp add del mod addCm modCm">
        <pc:chgData name="Jared Alves" userId="82b64f00-975a-4f15-aff8-727504a0b927" providerId="ADAL" clId="{257859E0-7D31-48C4-A2E5-39FB72A8FD57}" dt="2020-04-19T01:52:37.962" v="7013" actId="47"/>
        <pc:sldMkLst>
          <pc:docMk/>
          <pc:sldMk cId="677232052" sldId="287"/>
        </pc:sldMkLst>
        <pc:spChg chg="mod">
          <ac:chgData name="Jared Alves" userId="82b64f00-975a-4f15-aff8-727504a0b927" providerId="ADAL" clId="{257859E0-7D31-48C4-A2E5-39FB72A8FD57}" dt="2020-03-31T00:22:31.951" v="2428" actId="20577"/>
          <ac:spMkLst>
            <pc:docMk/>
            <pc:sldMk cId="677232052" sldId="287"/>
            <ac:spMk id="2" creationId="{A4C3F6B5-4E89-4739-AA7A-09C754EAE1A9}"/>
          </ac:spMkLst>
        </pc:spChg>
        <pc:spChg chg="mod">
          <ac:chgData name="Jared Alves" userId="82b64f00-975a-4f15-aff8-727504a0b927" providerId="ADAL" clId="{257859E0-7D31-48C4-A2E5-39FB72A8FD57}" dt="2020-04-19T01:48:51.326" v="6830" actId="5793"/>
          <ac:spMkLst>
            <pc:docMk/>
            <pc:sldMk cId="677232052" sldId="287"/>
            <ac:spMk id="3" creationId="{1E766901-9E8C-4E75-B041-E5FA92323E24}"/>
          </ac:spMkLst>
        </pc:spChg>
      </pc:sldChg>
      <pc:sldChg chg="add del">
        <pc:chgData name="Jared Alves" userId="82b64f00-975a-4f15-aff8-727504a0b927" providerId="ADAL" clId="{257859E0-7D31-48C4-A2E5-39FB72A8FD57}" dt="2020-03-31T03:07:58.206" v="2919" actId="47"/>
        <pc:sldMkLst>
          <pc:docMk/>
          <pc:sldMk cId="2195536522" sldId="288"/>
        </pc:sldMkLst>
      </pc:sldChg>
      <pc:sldChg chg="delSp modSp add del mod">
        <pc:chgData name="Jared Alves" userId="82b64f00-975a-4f15-aff8-727504a0b927" providerId="ADAL" clId="{257859E0-7D31-48C4-A2E5-39FB72A8FD57}" dt="2020-04-26T20:13:15.093" v="9991" actId="47"/>
        <pc:sldMkLst>
          <pc:docMk/>
          <pc:sldMk cId="2952710807" sldId="288"/>
        </pc:sldMkLst>
        <pc:spChg chg="del">
          <ac:chgData name="Jared Alves" userId="82b64f00-975a-4f15-aff8-727504a0b927" providerId="ADAL" clId="{257859E0-7D31-48C4-A2E5-39FB72A8FD57}" dt="2020-03-31T03:09:48.071" v="2924" actId="478"/>
          <ac:spMkLst>
            <pc:docMk/>
            <pc:sldMk cId="2952710807" sldId="288"/>
            <ac:spMk id="2" creationId="{A28434B4-99EB-4674-A395-31F4948BFA1C}"/>
          </ac:spMkLst>
        </pc:spChg>
        <pc:spChg chg="mod">
          <ac:chgData name="Jared Alves" userId="82b64f00-975a-4f15-aff8-727504a0b927" providerId="ADAL" clId="{257859E0-7D31-48C4-A2E5-39FB72A8FD57}" dt="2020-03-31T03:09:40.633" v="2923" actId="20577"/>
          <ac:spMkLst>
            <pc:docMk/>
            <pc:sldMk cId="2952710807" sldId="288"/>
            <ac:spMk id="3" creationId="{91761329-26F7-4D8A-BAA7-2B3371AD05A3}"/>
          </ac:spMkLst>
        </pc:spChg>
      </pc:sldChg>
      <pc:sldChg chg="modSp mod">
        <pc:chgData name="Jared Alves" userId="82b64f00-975a-4f15-aff8-727504a0b927" providerId="ADAL" clId="{257859E0-7D31-48C4-A2E5-39FB72A8FD57}" dt="2020-04-06T21:33:23.819" v="3126" actId="20577"/>
        <pc:sldMkLst>
          <pc:docMk/>
          <pc:sldMk cId="2975899252" sldId="290"/>
        </pc:sldMkLst>
        <pc:spChg chg="mod">
          <ac:chgData name="Jared Alves" userId="82b64f00-975a-4f15-aff8-727504a0b927" providerId="ADAL" clId="{257859E0-7D31-48C4-A2E5-39FB72A8FD57}" dt="2020-04-06T21:33:23.819" v="3126" actId="20577"/>
          <ac:spMkLst>
            <pc:docMk/>
            <pc:sldMk cId="2975899252" sldId="290"/>
            <ac:spMk id="2" creationId="{7822CEC1-7DB6-4325-A7B3-92E51F87CFEB}"/>
          </ac:spMkLst>
        </pc:spChg>
      </pc:sldChg>
      <pc:sldChg chg="addSp delSp modSp add mod">
        <pc:chgData name="Jared Alves" userId="82b64f00-975a-4f15-aff8-727504a0b927" providerId="ADAL" clId="{257859E0-7D31-48C4-A2E5-39FB72A8FD57}" dt="2020-04-19T01:46:01.473" v="6450" actId="478"/>
        <pc:sldMkLst>
          <pc:docMk/>
          <pc:sldMk cId="4116700733" sldId="293"/>
        </pc:sldMkLst>
        <pc:spChg chg="mod">
          <ac:chgData name="Jared Alves" userId="82b64f00-975a-4f15-aff8-727504a0b927" providerId="ADAL" clId="{257859E0-7D31-48C4-A2E5-39FB72A8FD57}" dt="2020-04-06T21:36:05.055" v="3156" actId="20577"/>
          <ac:spMkLst>
            <pc:docMk/>
            <pc:sldMk cId="4116700733" sldId="293"/>
            <ac:spMk id="2" creationId="{36BCD20E-A1D9-405A-A068-04BAF0DCBC70}"/>
          </ac:spMkLst>
        </pc:spChg>
        <pc:spChg chg="del">
          <ac:chgData name="Jared Alves" userId="82b64f00-975a-4f15-aff8-727504a0b927" providerId="ADAL" clId="{257859E0-7D31-48C4-A2E5-39FB72A8FD57}" dt="2020-04-06T21:54:53.913" v="3162" actId="478"/>
          <ac:spMkLst>
            <pc:docMk/>
            <pc:sldMk cId="4116700733" sldId="293"/>
            <ac:spMk id="3" creationId="{05325114-25E2-4391-86ED-289DD957E480}"/>
          </ac:spMkLst>
        </pc:spChg>
        <pc:spChg chg="add del mod">
          <ac:chgData name="Jared Alves" userId="82b64f00-975a-4f15-aff8-727504a0b927" providerId="ADAL" clId="{257859E0-7D31-48C4-A2E5-39FB72A8FD57}" dt="2020-04-19T01:46:01.473" v="6450" actId="478"/>
          <ac:spMkLst>
            <pc:docMk/>
            <pc:sldMk cId="4116700733" sldId="293"/>
            <ac:spMk id="7" creationId="{D12CC07C-0645-409D-B88C-F5D13C421706}"/>
          </ac:spMkLst>
        </pc:spChg>
      </pc:sldChg>
      <pc:sldChg chg="addSp delSp modSp add del mod">
        <pc:chgData name="Jared Alves" userId="82b64f00-975a-4f15-aff8-727504a0b927" providerId="ADAL" clId="{257859E0-7D31-48C4-A2E5-39FB72A8FD57}" dt="2020-04-27T04:42:02.635" v="10329" actId="47"/>
        <pc:sldMkLst>
          <pc:docMk/>
          <pc:sldMk cId="4228820636" sldId="294"/>
        </pc:sldMkLst>
        <pc:spChg chg="del">
          <ac:chgData name="Jared Alves" userId="82b64f00-975a-4f15-aff8-727504a0b927" providerId="ADAL" clId="{257859E0-7D31-48C4-A2E5-39FB72A8FD57}" dt="2020-04-06T21:41:51.755" v="3159" actId="478"/>
          <ac:spMkLst>
            <pc:docMk/>
            <pc:sldMk cId="4228820636" sldId="294"/>
            <ac:spMk id="2" creationId="{CC967551-CBA8-47CD-91EF-C466F03F2BE4}"/>
          </ac:spMkLst>
        </pc:spChg>
        <pc:spChg chg="del">
          <ac:chgData name="Jared Alves" userId="82b64f00-975a-4f15-aff8-727504a0b927" providerId="ADAL" clId="{257859E0-7D31-48C4-A2E5-39FB72A8FD57}" dt="2020-04-06T21:41:54.598" v="3160" actId="478"/>
          <ac:spMkLst>
            <pc:docMk/>
            <pc:sldMk cId="4228820636" sldId="294"/>
            <ac:spMk id="3" creationId="{048600FE-C6D2-4D48-8713-4EFC00C2BCEA}"/>
          </ac:spMkLst>
        </pc:spChg>
        <pc:picChg chg="add mod">
          <ac:chgData name="Jared Alves" userId="82b64f00-975a-4f15-aff8-727504a0b927" providerId="ADAL" clId="{257859E0-7D31-48C4-A2E5-39FB72A8FD57}" dt="2020-04-06T21:41:58.118" v="3161" actId="1076"/>
          <ac:picMkLst>
            <pc:docMk/>
            <pc:sldMk cId="4228820636" sldId="294"/>
            <ac:picMk id="7" creationId="{75FE3DFA-68C5-4283-B6B0-59A0EEF5240B}"/>
          </ac:picMkLst>
        </pc:picChg>
      </pc:sldChg>
      <pc:sldChg chg="addSp delSp modSp add mod">
        <pc:chgData name="Jared Alves" userId="82b64f00-975a-4f15-aff8-727504a0b927" providerId="ADAL" clId="{257859E0-7D31-48C4-A2E5-39FB72A8FD57}" dt="2020-04-10T23:10:56.568" v="3314" actId="20577"/>
        <pc:sldMkLst>
          <pc:docMk/>
          <pc:sldMk cId="1625659014" sldId="295"/>
        </pc:sldMkLst>
        <pc:spChg chg="mod">
          <ac:chgData name="Jared Alves" userId="82b64f00-975a-4f15-aff8-727504a0b927" providerId="ADAL" clId="{257859E0-7D31-48C4-A2E5-39FB72A8FD57}" dt="2020-04-06T22:26:52.946" v="3299" actId="20577"/>
          <ac:spMkLst>
            <pc:docMk/>
            <pc:sldMk cId="1625659014" sldId="295"/>
            <ac:spMk id="2" creationId="{3A010BD0-27F7-450A-8ABE-AE041BA1FB7B}"/>
          </ac:spMkLst>
        </pc:spChg>
        <pc:spChg chg="add del mod">
          <ac:chgData name="Jared Alves" userId="82b64f00-975a-4f15-aff8-727504a0b927" providerId="ADAL" clId="{257859E0-7D31-48C4-A2E5-39FB72A8FD57}" dt="2020-04-10T23:03:37.846" v="3308" actId="931"/>
          <ac:spMkLst>
            <pc:docMk/>
            <pc:sldMk cId="1625659014" sldId="295"/>
            <ac:spMk id="10" creationId="{AC9D3308-D0A7-426E-9033-987506C69C98}"/>
          </ac:spMkLst>
        </pc:spChg>
        <pc:spChg chg="del">
          <ac:chgData name="Jared Alves" userId="82b64f00-975a-4f15-aff8-727504a0b927" providerId="ADAL" clId="{257859E0-7D31-48C4-A2E5-39FB72A8FD57}" dt="2020-04-10T22:58:08.004" v="3300" actId="931"/>
          <ac:spMkLst>
            <pc:docMk/>
            <pc:sldMk cId="1625659014" sldId="295"/>
            <ac:spMk id="22" creationId="{108485D4-5A79-41F2-AEF4-6288F1F7135C}"/>
          </ac:spMkLst>
        </pc:spChg>
        <pc:spChg chg="mod">
          <ac:chgData name="Jared Alves" userId="82b64f00-975a-4f15-aff8-727504a0b927" providerId="ADAL" clId="{257859E0-7D31-48C4-A2E5-39FB72A8FD57}" dt="2020-04-10T23:10:56.568" v="3314" actId="20577"/>
          <ac:spMkLst>
            <pc:docMk/>
            <pc:sldMk cId="1625659014" sldId="295"/>
            <ac:spMk id="23" creationId="{591DAE6A-7E05-416A-922D-356B1FA20CC4}"/>
          </ac:spMkLst>
        </pc:spChg>
        <pc:picChg chg="add del mod">
          <ac:chgData name="Jared Alves" userId="82b64f00-975a-4f15-aff8-727504a0b927" providerId="ADAL" clId="{257859E0-7D31-48C4-A2E5-39FB72A8FD57}" dt="2020-04-10T23:03:31.202" v="3307" actId="478"/>
          <ac:picMkLst>
            <pc:docMk/>
            <pc:sldMk cId="1625659014" sldId="295"/>
            <ac:picMk id="8" creationId="{2F751B51-1734-4F31-8626-DEB32F6C7CCC}"/>
          </ac:picMkLst>
        </pc:picChg>
        <pc:picChg chg="add mod">
          <ac:chgData name="Jared Alves" userId="82b64f00-975a-4f15-aff8-727504a0b927" providerId="ADAL" clId="{257859E0-7D31-48C4-A2E5-39FB72A8FD57}" dt="2020-04-10T23:03:40.475" v="3311" actId="1076"/>
          <ac:picMkLst>
            <pc:docMk/>
            <pc:sldMk cId="1625659014" sldId="295"/>
            <ac:picMk id="12" creationId="{5EDCE7F3-253B-4F40-A904-774C5C64302D}"/>
          </ac:picMkLst>
        </pc:picChg>
      </pc:sldChg>
      <pc:sldChg chg="addSp modSp mod addCm delCm modCm">
        <pc:chgData name="Jared Alves" userId="82b64f00-975a-4f15-aff8-727504a0b927" providerId="ADAL" clId="{257859E0-7D31-48C4-A2E5-39FB72A8FD57}" dt="2020-04-28T03:19:28.206" v="10548" actId="1592"/>
        <pc:sldMkLst>
          <pc:docMk/>
          <pc:sldMk cId="1853501264" sldId="296"/>
        </pc:sldMkLst>
        <pc:spChg chg="mod">
          <ac:chgData name="Jared Alves" userId="82b64f00-975a-4f15-aff8-727504a0b927" providerId="ADAL" clId="{257859E0-7D31-48C4-A2E5-39FB72A8FD57}" dt="2020-04-27T22:01:19.736" v="10456" actId="403"/>
          <ac:spMkLst>
            <pc:docMk/>
            <pc:sldMk cId="1853501264" sldId="296"/>
            <ac:spMk id="2" creationId="{AAD06298-5C8E-4FCC-AED8-FBECA1EAD0E8}"/>
          </ac:spMkLst>
        </pc:spChg>
        <pc:spChg chg="add mod">
          <ac:chgData name="Jared Alves" userId="82b64f00-975a-4f15-aff8-727504a0b927" providerId="ADAL" clId="{257859E0-7D31-48C4-A2E5-39FB72A8FD57}" dt="2020-04-27T19:47:02.148" v="10436" actId="20577"/>
          <ac:spMkLst>
            <pc:docMk/>
            <pc:sldMk cId="1853501264" sldId="296"/>
            <ac:spMk id="3" creationId="{D657DD6D-663C-4187-8A0A-202EFABA5764}"/>
          </ac:spMkLst>
        </pc:spChg>
        <pc:picChg chg="add mod">
          <ac:chgData name="Jared Alves" userId="82b64f00-975a-4f15-aff8-727504a0b927" providerId="ADAL" clId="{257859E0-7D31-48C4-A2E5-39FB72A8FD57}" dt="2020-04-11T00:28:27.103" v="4066" actId="1076"/>
          <ac:picMkLst>
            <pc:docMk/>
            <pc:sldMk cId="1853501264" sldId="296"/>
            <ac:picMk id="7" creationId="{88DA1939-8044-4647-92E3-95B754E00EE5}"/>
          </ac:picMkLst>
        </pc:picChg>
        <pc:picChg chg="mod">
          <ac:chgData name="Jared Alves" userId="82b64f00-975a-4f15-aff8-727504a0b927" providerId="ADAL" clId="{257859E0-7D31-48C4-A2E5-39FB72A8FD57}" dt="2020-04-27T21:42:20.624" v="10451" actId="1076"/>
          <ac:picMkLst>
            <pc:docMk/>
            <pc:sldMk cId="1853501264" sldId="296"/>
            <ac:picMk id="8" creationId="{76C739ED-007C-4FB9-A3DF-6E7DCEEDDC10}"/>
          </ac:picMkLst>
        </pc:picChg>
        <pc:picChg chg="mod">
          <ac:chgData name="Jared Alves" userId="82b64f00-975a-4f15-aff8-727504a0b927" providerId="ADAL" clId="{257859E0-7D31-48C4-A2E5-39FB72A8FD57}" dt="2020-04-27T21:42:22.584" v="10452" actId="1076"/>
          <ac:picMkLst>
            <pc:docMk/>
            <pc:sldMk cId="1853501264" sldId="296"/>
            <ac:picMk id="9" creationId="{04807F61-816B-46A8-A7B3-B460CB4BF339}"/>
          </ac:picMkLst>
        </pc:picChg>
      </pc:sldChg>
      <pc:sldChg chg="addSp delSp modSp new mod">
        <pc:chgData name="Jared Alves" userId="82b64f00-975a-4f15-aff8-727504a0b927" providerId="ADAL" clId="{257859E0-7D31-48C4-A2E5-39FB72A8FD57}" dt="2020-04-14T00:02:00.464" v="6404" actId="21"/>
        <pc:sldMkLst>
          <pc:docMk/>
          <pc:sldMk cId="2681614906" sldId="297"/>
        </pc:sldMkLst>
        <pc:spChg chg="mod">
          <ac:chgData name="Jared Alves" userId="82b64f00-975a-4f15-aff8-727504a0b927" providerId="ADAL" clId="{257859E0-7D31-48C4-A2E5-39FB72A8FD57}" dt="2020-04-13T23:42:31.267" v="6344" actId="20577"/>
          <ac:spMkLst>
            <pc:docMk/>
            <pc:sldMk cId="2681614906" sldId="297"/>
            <ac:spMk id="2" creationId="{1780DB78-1883-496C-9163-7EA69FDB1140}"/>
          </ac:spMkLst>
        </pc:spChg>
        <pc:spChg chg="del">
          <ac:chgData name="Jared Alves" userId="82b64f00-975a-4f15-aff8-727504a0b927" providerId="ADAL" clId="{257859E0-7D31-48C4-A2E5-39FB72A8FD57}" dt="2020-04-13T23:54:12.955" v="6345" actId="478"/>
          <ac:spMkLst>
            <pc:docMk/>
            <pc:sldMk cId="2681614906" sldId="297"/>
            <ac:spMk id="3" creationId="{0AE004C5-030A-4553-972B-3E29BA9E6803}"/>
          </ac:spMkLst>
        </pc:spChg>
        <pc:graphicFrameChg chg="add mod modGraphic">
          <ac:chgData name="Jared Alves" userId="82b64f00-975a-4f15-aff8-727504a0b927" providerId="ADAL" clId="{257859E0-7D31-48C4-A2E5-39FB72A8FD57}" dt="2020-04-13T23:59:13.649" v="6398" actId="2164"/>
          <ac:graphicFrameMkLst>
            <pc:docMk/>
            <pc:sldMk cId="2681614906" sldId="297"/>
            <ac:graphicFrameMk id="7" creationId="{DE41572B-30C6-4399-B3CF-FC7DE8CF56FE}"/>
          </ac:graphicFrameMkLst>
        </pc:graphicFrameChg>
        <pc:picChg chg="add del mod">
          <ac:chgData name="Jared Alves" userId="82b64f00-975a-4f15-aff8-727504a0b927" providerId="ADAL" clId="{257859E0-7D31-48C4-A2E5-39FB72A8FD57}" dt="2020-04-14T00:02:00.464" v="6404" actId="21"/>
          <ac:picMkLst>
            <pc:docMk/>
            <pc:sldMk cId="2681614906" sldId="297"/>
            <ac:picMk id="9" creationId="{55311E0F-5FC6-4062-BDD4-607628388069}"/>
          </ac:picMkLst>
        </pc:picChg>
      </pc:sldChg>
      <pc:sldChg chg="delSp modSp new del mod">
        <pc:chgData name="Jared Alves" userId="82b64f00-975a-4f15-aff8-727504a0b927" providerId="ADAL" clId="{257859E0-7D31-48C4-A2E5-39FB72A8FD57}" dt="2020-04-11T20:09:51.211" v="6232" actId="2696"/>
        <pc:sldMkLst>
          <pc:docMk/>
          <pc:sldMk cId="3301704406" sldId="297"/>
        </pc:sldMkLst>
        <pc:spChg chg="mod">
          <ac:chgData name="Jared Alves" userId="82b64f00-975a-4f15-aff8-727504a0b927" providerId="ADAL" clId="{257859E0-7D31-48C4-A2E5-39FB72A8FD57}" dt="2020-04-11T20:09:09.786" v="6230" actId="20577"/>
          <ac:spMkLst>
            <pc:docMk/>
            <pc:sldMk cId="3301704406" sldId="297"/>
            <ac:spMk id="2" creationId="{E2FEDD17-C253-4D3A-A026-273958EAB6E7}"/>
          </ac:spMkLst>
        </pc:spChg>
        <pc:spChg chg="del">
          <ac:chgData name="Jared Alves" userId="82b64f00-975a-4f15-aff8-727504a0b927" providerId="ADAL" clId="{257859E0-7D31-48C4-A2E5-39FB72A8FD57}" dt="2020-04-11T20:09:16.749" v="6231" actId="478"/>
          <ac:spMkLst>
            <pc:docMk/>
            <pc:sldMk cId="3301704406" sldId="297"/>
            <ac:spMk id="3" creationId="{8FB9F3C0-82FC-416F-B079-9DC61DC059FF}"/>
          </ac:spMkLst>
        </pc:spChg>
      </pc:sldChg>
      <pc:sldChg chg="addSp delSp modSp new mod addCm delCm modCm">
        <pc:chgData name="Jared Alves" userId="82b64f00-975a-4f15-aff8-727504a0b927" providerId="ADAL" clId="{257859E0-7D31-48C4-A2E5-39FB72A8FD57}" dt="2020-04-28T04:03:10.602" v="10551" actId="1592"/>
        <pc:sldMkLst>
          <pc:docMk/>
          <pc:sldMk cId="23712484" sldId="298"/>
        </pc:sldMkLst>
        <pc:spChg chg="mod">
          <ac:chgData name="Jared Alves" userId="82b64f00-975a-4f15-aff8-727504a0b927" providerId="ADAL" clId="{257859E0-7D31-48C4-A2E5-39FB72A8FD57}" dt="2020-04-20T23:10:07.191" v="8386" actId="404"/>
          <ac:spMkLst>
            <pc:docMk/>
            <pc:sldMk cId="23712484" sldId="298"/>
            <ac:spMk id="2" creationId="{7A1CD0F9-A661-485D-B1FE-2F839445058A}"/>
          </ac:spMkLst>
        </pc:spChg>
        <pc:spChg chg="del">
          <ac:chgData name="Jared Alves" userId="82b64f00-975a-4f15-aff8-727504a0b927" providerId="ADAL" clId="{257859E0-7D31-48C4-A2E5-39FB72A8FD57}" dt="2020-04-14T00:02:14.527" v="6433" actId="478"/>
          <ac:spMkLst>
            <pc:docMk/>
            <pc:sldMk cId="23712484" sldId="298"/>
            <ac:spMk id="3" creationId="{1ED95A22-A996-484A-BB7E-BFB749B23AD0}"/>
          </ac:spMkLst>
        </pc:spChg>
        <pc:spChg chg="add del mod">
          <ac:chgData name="Jared Alves" userId="82b64f00-975a-4f15-aff8-727504a0b927" providerId="ADAL" clId="{257859E0-7D31-48C4-A2E5-39FB72A8FD57}" dt="2020-04-28T04:03:08.774" v="10550" actId="478"/>
          <ac:spMkLst>
            <pc:docMk/>
            <pc:sldMk cId="23712484" sldId="298"/>
            <ac:spMk id="3" creationId="{628D5AC3-CF60-4369-B402-5F6468C62B69}"/>
          </ac:spMkLst>
        </pc:spChg>
        <pc:spChg chg="del mod">
          <ac:chgData name="Jared Alves" userId="82b64f00-975a-4f15-aff8-727504a0b927" providerId="ADAL" clId="{257859E0-7D31-48C4-A2E5-39FB72A8FD57}" dt="2020-04-20T23:13:27.728" v="8680" actId="478"/>
          <ac:spMkLst>
            <pc:docMk/>
            <pc:sldMk cId="23712484" sldId="298"/>
            <ac:spMk id="4" creationId="{5DC70F86-5E2D-4563-9342-064C046B561E}"/>
          </ac:spMkLst>
        </pc:spChg>
        <pc:spChg chg="del mod">
          <ac:chgData name="Jared Alves" userId="82b64f00-975a-4f15-aff8-727504a0b927" providerId="ADAL" clId="{257859E0-7D31-48C4-A2E5-39FB72A8FD57}" dt="2020-04-20T23:12:03.630" v="8506" actId="478"/>
          <ac:spMkLst>
            <pc:docMk/>
            <pc:sldMk cId="23712484" sldId="298"/>
            <ac:spMk id="5" creationId="{D014DF9A-DB1B-427E-AF20-76B98D0C16C5}"/>
          </ac:spMkLst>
        </pc:spChg>
        <pc:spChg chg="mod">
          <ac:chgData name="Jared Alves" userId="82b64f00-975a-4f15-aff8-727504a0b927" providerId="ADAL" clId="{257859E0-7D31-48C4-A2E5-39FB72A8FD57}" dt="2020-04-20T23:13:32.720" v="8681" actId="1076"/>
          <ac:spMkLst>
            <pc:docMk/>
            <pc:sldMk cId="23712484" sldId="298"/>
            <ac:spMk id="6" creationId="{462BBAD9-BD73-4DA1-8479-43207145B879}"/>
          </ac:spMkLst>
        </pc:spChg>
        <pc:spChg chg="del">
          <ac:chgData name="Jared Alves" userId="82b64f00-975a-4f15-aff8-727504a0b927" providerId="ADAL" clId="{257859E0-7D31-48C4-A2E5-39FB72A8FD57}" dt="2020-04-20T23:07:20.555" v="8355" actId="478"/>
          <ac:spMkLst>
            <pc:docMk/>
            <pc:sldMk cId="23712484" sldId="298"/>
            <ac:spMk id="10" creationId="{A740DBB3-CCD9-4109-9B4D-DD5C05A485A6}"/>
          </ac:spMkLst>
        </pc:spChg>
        <pc:graphicFrameChg chg="mod modGraphic">
          <ac:chgData name="Jared Alves" userId="82b64f00-975a-4f15-aff8-727504a0b927" providerId="ADAL" clId="{257859E0-7D31-48C4-A2E5-39FB72A8FD57}" dt="2020-04-20T23:11:42.944" v="8502" actId="14100"/>
          <ac:graphicFrameMkLst>
            <pc:docMk/>
            <pc:sldMk cId="23712484" sldId="298"/>
            <ac:graphicFrameMk id="9" creationId="{9C684F91-48C1-4A0E-878A-191424B6ED4B}"/>
          </ac:graphicFrameMkLst>
        </pc:graphicFrameChg>
        <pc:graphicFrameChg chg="add mod modGraphic">
          <ac:chgData name="Jared Alves" userId="82b64f00-975a-4f15-aff8-727504a0b927" providerId="ADAL" clId="{257859E0-7D31-48C4-A2E5-39FB72A8FD57}" dt="2020-04-20T23:11:40.296" v="8501" actId="14100"/>
          <ac:graphicFrameMkLst>
            <pc:docMk/>
            <pc:sldMk cId="23712484" sldId="298"/>
            <ac:graphicFrameMk id="11" creationId="{27F0B8AB-5038-42E8-BE16-45475CD1B711}"/>
          </ac:graphicFrameMkLst>
        </pc:graphicFrameChg>
        <pc:picChg chg="add del mod">
          <ac:chgData name="Jared Alves" userId="82b64f00-975a-4f15-aff8-727504a0b927" providerId="ADAL" clId="{257859E0-7D31-48C4-A2E5-39FB72A8FD57}" dt="2020-04-20T23:02:23.601" v="7980" actId="478"/>
          <ac:picMkLst>
            <pc:docMk/>
            <pc:sldMk cId="23712484" sldId="298"/>
            <ac:picMk id="7" creationId="{5832EA43-61B5-48EA-9248-5733013C0939}"/>
          </ac:picMkLst>
        </pc:picChg>
        <pc:picChg chg="add del mod">
          <ac:chgData name="Jared Alves" userId="82b64f00-975a-4f15-aff8-727504a0b927" providerId="ADAL" clId="{257859E0-7D31-48C4-A2E5-39FB72A8FD57}" dt="2020-04-20T23:07:06.634" v="8350" actId="478"/>
          <ac:picMkLst>
            <pc:docMk/>
            <pc:sldMk cId="23712484" sldId="298"/>
            <ac:picMk id="8" creationId="{B7FEC83E-8B08-453F-8F1F-2DC840A8BC2E}"/>
          </ac:picMkLst>
        </pc:picChg>
      </pc:sldChg>
      <pc:sldChg chg="addSp delSp modSp new mod modAnim">
        <pc:chgData name="Jared Alves" userId="82b64f00-975a-4f15-aff8-727504a0b927" providerId="ADAL" clId="{257859E0-7D31-48C4-A2E5-39FB72A8FD57}" dt="2020-04-19T01:21:27.261" v="6449" actId="1076"/>
        <pc:sldMkLst>
          <pc:docMk/>
          <pc:sldMk cId="4037563168" sldId="299"/>
        </pc:sldMkLst>
        <pc:spChg chg="del">
          <ac:chgData name="Jared Alves" userId="82b64f00-975a-4f15-aff8-727504a0b927" providerId="ADAL" clId="{257859E0-7D31-48C4-A2E5-39FB72A8FD57}" dt="2020-04-19T01:08:53.883" v="6443" actId="478"/>
          <ac:spMkLst>
            <pc:docMk/>
            <pc:sldMk cId="4037563168" sldId="299"/>
            <ac:spMk id="3" creationId="{D92EE026-8B3B-409C-9A84-C33DB7A3E381}"/>
          </ac:spMkLst>
        </pc:spChg>
        <pc:picChg chg="add mod">
          <ac:chgData name="Jared Alves" userId="82b64f00-975a-4f15-aff8-727504a0b927" providerId="ADAL" clId="{257859E0-7D31-48C4-A2E5-39FB72A8FD57}" dt="2020-04-19T01:21:27.261" v="6449" actId="1076"/>
          <ac:picMkLst>
            <pc:docMk/>
            <pc:sldMk cId="4037563168" sldId="299"/>
            <ac:picMk id="7" creationId="{9E8786DB-6CBE-4211-8A44-B3ECB0C0B401}"/>
          </ac:picMkLst>
        </pc:picChg>
      </pc:sldChg>
      <pc:sldChg chg="delSp new del mod">
        <pc:chgData name="Jared Alves" userId="82b64f00-975a-4f15-aff8-727504a0b927" providerId="ADAL" clId="{257859E0-7D31-48C4-A2E5-39FB72A8FD57}" dt="2020-04-19T01:51:15.831" v="6835" actId="2696"/>
        <pc:sldMkLst>
          <pc:docMk/>
          <pc:sldMk cId="25185606" sldId="300"/>
        </pc:sldMkLst>
        <pc:spChg chg="del">
          <ac:chgData name="Jared Alves" userId="82b64f00-975a-4f15-aff8-727504a0b927" providerId="ADAL" clId="{257859E0-7D31-48C4-A2E5-39FB72A8FD57}" dt="2020-04-19T01:51:12.322" v="6834" actId="478"/>
          <ac:spMkLst>
            <pc:docMk/>
            <pc:sldMk cId="25185606" sldId="300"/>
            <ac:spMk id="3" creationId="{B640F886-E821-4BB7-9D43-BE6789E0855D}"/>
          </ac:spMkLst>
        </pc:spChg>
      </pc:sldChg>
      <pc:sldChg chg="addSp delSp modSp mod modAnim">
        <pc:chgData name="Jared Alves" userId="82b64f00-975a-4f15-aff8-727504a0b927" providerId="ADAL" clId="{257859E0-7D31-48C4-A2E5-39FB72A8FD57}" dt="2020-04-26T13:37:44.274" v="9985" actId="1076"/>
        <pc:sldMkLst>
          <pc:docMk/>
          <pc:sldMk cId="1200114276" sldId="300"/>
        </pc:sldMkLst>
        <pc:spChg chg="del">
          <ac:chgData name="Jared Alves" userId="82b64f00-975a-4f15-aff8-727504a0b927" providerId="ADAL" clId="{257859E0-7D31-48C4-A2E5-39FB72A8FD57}" dt="2020-04-26T12:58:20.935" v="9938" actId="478"/>
          <ac:spMkLst>
            <pc:docMk/>
            <pc:sldMk cId="1200114276" sldId="300"/>
            <ac:spMk id="3" creationId="{9BA40A4E-0C94-42C8-B111-EFE884438612}"/>
          </ac:spMkLst>
        </pc:spChg>
        <pc:spChg chg="add del mod">
          <ac:chgData name="Jared Alves" userId="82b64f00-975a-4f15-aff8-727504a0b927" providerId="ADAL" clId="{257859E0-7D31-48C4-A2E5-39FB72A8FD57}" dt="2020-04-26T12:58:24.154" v="9939" actId="478"/>
          <ac:spMkLst>
            <pc:docMk/>
            <pc:sldMk cId="1200114276" sldId="300"/>
            <ac:spMk id="9" creationId="{20BC9CE9-E9DF-4618-B9D1-B9FA66ABDB86}"/>
          </ac:spMkLst>
        </pc:spChg>
        <pc:picChg chg="add mod">
          <ac:chgData name="Jared Alves" userId="82b64f00-975a-4f15-aff8-727504a0b927" providerId="ADAL" clId="{257859E0-7D31-48C4-A2E5-39FB72A8FD57}" dt="2020-04-26T13:37:44.274" v="9985" actId="1076"/>
          <ac:picMkLst>
            <pc:docMk/>
            <pc:sldMk cId="1200114276" sldId="300"/>
            <ac:picMk id="7" creationId="{BE4187B7-9D0D-453C-819B-12335EEE290D}"/>
          </ac:picMkLst>
        </pc:picChg>
      </pc:sldChg>
      <pc:sldChg chg="delSp mod">
        <pc:chgData name="Jared Alves" userId="82b64f00-975a-4f15-aff8-727504a0b927" providerId="ADAL" clId="{257859E0-7D31-48C4-A2E5-39FB72A8FD57}" dt="2020-04-30T17:25:37.956" v="10704" actId="478"/>
        <pc:sldMkLst>
          <pc:docMk/>
          <pc:sldMk cId="2638539224" sldId="301"/>
        </pc:sldMkLst>
        <pc:spChg chg="del">
          <ac:chgData name="Jared Alves" userId="82b64f00-975a-4f15-aff8-727504a0b927" providerId="ADAL" clId="{257859E0-7D31-48C4-A2E5-39FB72A8FD57}" dt="2020-04-30T17:25:37.956" v="10704" actId="478"/>
          <ac:spMkLst>
            <pc:docMk/>
            <pc:sldMk cId="2638539224" sldId="301"/>
            <ac:spMk id="13" creationId="{5F1B7DB6-1CE3-4006-AB45-3064A4141A2D}"/>
          </ac:spMkLst>
        </pc:spChg>
      </pc:sldChg>
      <pc:sldChg chg="modSp new del mod">
        <pc:chgData name="Jared Alves" userId="82b64f00-975a-4f15-aff8-727504a0b927" providerId="ADAL" clId="{257859E0-7D31-48C4-A2E5-39FB72A8FD57}" dt="2020-04-21T01:06:53.490" v="9624" actId="47"/>
        <pc:sldMkLst>
          <pc:docMk/>
          <pc:sldMk cId="3249841559" sldId="302"/>
        </pc:sldMkLst>
        <pc:spChg chg="mod">
          <ac:chgData name="Jared Alves" userId="82b64f00-975a-4f15-aff8-727504a0b927" providerId="ADAL" clId="{257859E0-7D31-48C4-A2E5-39FB72A8FD57}" dt="2020-04-20T23:42:11.922" v="8771" actId="403"/>
          <ac:spMkLst>
            <pc:docMk/>
            <pc:sldMk cId="3249841559" sldId="302"/>
            <ac:spMk id="2" creationId="{F6B2C290-370C-45F3-967D-0A958A2711BF}"/>
          </ac:spMkLst>
        </pc:spChg>
      </pc:sldChg>
      <pc:sldChg chg="addSp modSp mod">
        <pc:chgData name="Jared Alves" userId="82b64f00-975a-4f15-aff8-727504a0b927" providerId="ADAL" clId="{257859E0-7D31-48C4-A2E5-39FB72A8FD57}" dt="2020-04-27T05:03:52.995" v="10412" actId="33524"/>
        <pc:sldMkLst>
          <pc:docMk/>
          <pc:sldMk cId="1822489757" sldId="303"/>
        </pc:sldMkLst>
        <pc:spChg chg="mod">
          <ac:chgData name="Jared Alves" userId="82b64f00-975a-4f15-aff8-727504a0b927" providerId="ADAL" clId="{257859E0-7D31-48C4-A2E5-39FB72A8FD57}" dt="2020-04-27T05:03:52.995" v="10412" actId="33524"/>
          <ac:spMkLst>
            <pc:docMk/>
            <pc:sldMk cId="1822489757" sldId="303"/>
            <ac:spMk id="3" creationId="{34B5CF35-B06F-45D8-B062-764599F223F8}"/>
          </ac:spMkLst>
        </pc:spChg>
        <pc:picChg chg="add mod">
          <ac:chgData name="Jared Alves" userId="82b64f00-975a-4f15-aff8-727504a0b927" providerId="ADAL" clId="{257859E0-7D31-48C4-A2E5-39FB72A8FD57}" dt="2020-04-26T12:36:12.616" v="9934" actId="1076"/>
          <ac:picMkLst>
            <pc:docMk/>
            <pc:sldMk cId="1822489757" sldId="303"/>
            <ac:picMk id="7" creationId="{1A294EA3-02EF-46A2-A31F-DD22D8BCD15D}"/>
          </ac:picMkLst>
        </pc:picChg>
        <pc:picChg chg="add mod">
          <ac:chgData name="Jared Alves" userId="82b64f00-975a-4f15-aff8-727504a0b927" providerId="ADAL" clId="{257859E0-7D31-48C4-A2E5-39FB72A8FD57}" dt="2020-04-21T01:03:40.857" v="9456" actId="1076"/>
          <ac:picMkLst>
            <pc:docMk/>
            <pc:sldMk cId="1822489757" sldId="303"/>
            <ac:picMk id="8" creationId="{18C0461E-3EB2-4108-AA32-D2F10E5D575C}"/>
          </ac:picMkLst>
        </pc:picChg>
      </pc:sldChg>
      <pc:sldChg chg="ord addCm modCm">
        <pc:chgData name="Jared Alves" userId="82b64f00-975a-4f15-aff8-727504a0b927" providerId="ADAL" clId="{257859E0-7D31-48C4-A2E5-39FB72A8FD57}" dt="2020-04-27T04:38:49.526" v="10298"/>
        <pc:sldMkLst>
          <pc:docMk/>
          <pc:sldMk cId="2713711263" sldId="305"/>
        </pc:sldMkLst>
      </pc:sldChg>
      <pc:sldChg chg="modSp new del mod">
        <pc:chgData name="Jared Alves" userId="82b64f00-975a-4f15-aff8-727504a0b927" providerId="ADAL" clId="{257859E0-7D31-48C4-A2E5-39FB72A8FD57}" dt="2020-04-26T20:13:04.422" v="9986" actId="47"/>
        <pc:sldMkLst>
          <pc:docMk/>
          <pc:sldMk cId="3971870836" sldId="306"/>
        </pc:sldMkLst>
        <pc:spChg chg="mod">
          <ac:chgData name="Jared Alves" userId="82b64f00-975a-4f15-aff8-727504a0b927" providerId="ADAL" clId="{257859E0-7D31-48C4-A2E5-39FB72A8FD57}" dt="2020-04-25T20:17:22.518" v="9745" actId="20577"/>
          <ac:spMkLst>
            <pc:docMk/>
            <pc:sldMk cId="3971870836" sldId="306"/>
            <ac:spMk id="2" creationId="{BD731C4E-18E0-40AF-A3DC-0B6CAB524D02}"/>
          </ac:spMkLst>
        </pc:spChg>
        <pc:spChg chg="mod">
          <ac:chgData name="Jared Alves" userId="82b64f00-975a-4f15-aff8-727504a0b927" providerId="ADAL" clId="{257859E0-7D31-48C4-A2E5-39FB72A8FD57}" dt="2020-04-25T22:19:16.974" v="9918" actId="20577"/>
          <ac:spMkLst>
            <pc:docMk/>
            <pc:sldMk cId="3971870836" sldId="306"/>
            <ac:spMk id="3" creationId="{E5E7C470-5ED7-4E97-916E-30400DB3E52B}"/>
          </ac:spMkLst>
        </pc:spChg>
      </pc:sldChg>
      <pc:sldChg chg="modSp new del mod addCm delCm modCm">
        <pc:chgData name="Jared Alves" userId="82b64f00-975a-4f15-aff8-727504a0b927" providerId="ADAL" clId="{257859E0-7D31-48C4-A2E5-39FB72A8FD57}" dt="2020-04-27T23:44:08.698" v="10547" actId="47"/>
        <pc:sldMkLst>
          <pc:docMk/>
          <pc:sldMk cId="3146982653" sldId="308"/>
        </pc:sldMkLst>
        <pc:spChg chg="mod">
          <ac:chgData name="Jared Alves" userId="82b64f00-975a-4f15-aff8-727504a0b927" providerId="ADAL" clId="{257859E0-7D31-48C4-A2E5-39FB72A8FD57}" dt="2020-04-26T20:18:34.334" v="10020" actId="20577"/>
          <ac:spMkLst>
            <pc:docMk/>
            <pc:sldMk cId="3146982653" sldId="308"/>
            <ac:spMk id="2" creationId="{99FDF588-199A-4C26-BBD4-E31F28A3E7E0}"/>
          </ac:spMkLst>
        </pc:spChg>
        <pc:spChg chg="mod">
          <ac:chgData name="Jared Alves" userId="82b64f00-975a-4f15-aff8-727504a0b927" providerId="ADAL" clId="{257859E0-7D31-48C4-A2E5-39FB72A8FD57}" dt="2020-04-27T19:51:30.251" v="10444" actId="20577"/>
          <ac:spMkLst>
            <pc:docMk/>
            <pc:sldMk cId="3146982653" sldId="308"/>
            <ac:spMk id="3" creationId="{4FDD1B3F-B9BF-4547-8AC8-799F96274E43}"/>
          </ac:spMkLst>
        </pc:spChg>
      </pc:sldChg>
      <pc:sldChg chg="delSp modSp new del mod">
        <pc:chgData name="Jared Alves" userId="82b64f00-975a-4f15-aff8-727504a0b927" providerId="ADAL" clId="{257859E0-7D31-48C4-A2E5-39FB72A8FD57}" dt="2020-04-30T01:26:44.883" v="10703" actId="47"/>
        <pc:sldMkLst>
          <pc:docMk/>
          <pc:sldMk cId="3722246348" sldId="311"/>
        </pc:sldMkLst>
        <pc:spChg chg="del">
          <ac:chgData name="Jared Alves" userId="82b64f00-975a-4f15-aff8-727504a0b927" providerId="ADAL" clId="{257859E0-7D31-48C4-A2E5-39FB72A8FD57}" dt="2020-04-29T17:51:56.465" v="10553" actId="478"/>
          <ac:spMkLst>
            <pc:docMk/>
            <pc:sldMk cId="3722246348" sldId="311"/>
            <ac:spMk id="2" creationId="{AC8EB47B-7B38-4B83-9C6C-F0A6DC6FE45C}"/>
          </ac:spMkLst>
        </pc:spChg>
        <pc:spChg chg="mod">
          <ac:chgData name="Jared Alves" userId="82b64f00-975a-4f15-aff8-727504a0b927" providerId="ADAL" clId="{257859E0-7D31-48C4-A2E5-39FB72A8FD57}" dt="2020-04-30T00:29:37.676" v="10702" actId="20577"/>
          <ac:spMkLst>
            <pc:docMk/>
            <pc:sldMk cId="3722246348" sldId="311"/>
            <ac:spMk id="3" creationId="{2ABE8B1B-1DFC-44C4-9D8E-26FFF92F1DFC}"/>
          </ac:spMkLst>
        </pc:spChg>
      </pc:sldChg>
    </pc:docChg>
  </pc:docChgLst>
  <pc:docChgLst>
    <pc:chgData name="Michael J Benker" userId="22b70921-827e-490f-b077-ee132a4af0f9" providerId="ADAL" clId="{9BD2B520-8639-4083-A74B-2B95EFD7498E}"/>
    <pc:docChg chg="custSel delSld modSld">
      <pc:chgData name="Michael J Benker" userId="22b70921-827e-490f-b077-ee132a4af0f9" providerId="ADAL" clId="{9BD2B520-8639-4083-A74B-2B95EFD7498E}" dt="2020-04-30T00:57:10.864" v="68" actId="20577"/>
      <pc:docMkLst>
        <pc:docMk/>
      </pc:docMkLst>
      <pc:sldChg chg="del">
        <pc:chgData name="Michael J Benker" userId="22b70921-827e-490f-b077-ee132a4af0f9" providerId="ADAL" clId="{9BD2B520-8639-4083-A74B-2B95EFD7498E}" dt="2020-04-27T23:59:57.294" v="1" actId="47"/>
        <pc:sldMkLst>
          <pc:docMk/>
          <pc:sldMk cId="3375903542" sldId="280"/>
        </pc:sldMkLst>
      </pc:sldChg>
      <pc:sldChg chg="del">
        <pc:chgData name="Michael J Benker" userId="22b70921-827e-490f-b077-ee132a4af0f9" providerId="ADAL" clId="{9BD2B520-8639-4083-A74B-2B95EFD7498E}" dt="2020-04-27T23:59:55.092" v="0" actId="47"/>
        <pc:sldMkLst>
          <pc:docMk/>
          <pc:sldMk cId="1822489757" sldId="303"/>
        </pc:sldMkLst>
      </pc:sldChg>
      <pc:sldChg chg="delSp modSp mod">
        <pc:chgData name="Michael J Benker" userId="22b70921-827e-490f-b077-ee132a4af0f9" providerId="ADAL" clId="{9BD2B520-8639-4083-A74B-2B95EFD7498E}" dt="2020-04-28T00:17:48.801" v="3" actId="478"/>
        <pc:sldMkLst>
          <pc:docMk/>
          <pc:sldMk cId="2713711263" sldId="305"/>
        </pc:sldMkLst>
        <pc:spChg chg="del">
          <ac:chgData name="Michael J Benker" userId="22b70921-827e-490f-b077-ee132a4af0f9" providerId="ADAL" clId="{9BD2B520-8639-4083-A74B-2B95EFD7498E}" dt="2020-04-28T00:17:48.801" v="3" actId="478"/>
          <ac:spMkLst>
            <pc:docMk/>
            <pc:sldMk cId="2713711263" sldId="305"/>
            <ac:spMk id="6" creationId="{774386A4-0800-4658-B01B-E2EEF5C09207}"/>
          </ac:spMkLst>
        </pc:spChg>
        <pc:picChg chg="ord">
          <ac:chgData name="Michael J Benker" userId="22b70921-827e-490f-b077-ee132a4af0f9" providerId="ADAL" clId="{9BD2B520-8639-4083-A74B-2B95EFD7498E}" dt="2020-04-28T00:17:36.812" v="2" actId="167"/>
          <ac:picMkLst>
            <pc:docMk/>
            <pc:sldMk cId="2713711263" sldId="305"/>
            <ac:picMk id="18" creationId="{32530B9F-3F61-43B0-8258-496758F84AEB}"/>
          </ac:picMkLst>
        </pc:picChg>
      </pc:sldChg>
      <pc:sldChg chg="modSp mod">
        <pc:chgData name="Michael J Benker" userId="22b70921-827e-490f-b077-ee132a4af0f9" providerId="ADAL" clId="{9BD2B520-8639-4083-A74B-2B95EFD7498E}" dt="2020-04-30T00:57:10.864" v="68" actId="20577"/>
        <pc:sldMkLst>
          <pc:docMk/>
          <pc:sldMk cId="3722246348" sldId="311"/>
        </pc:sldMkLst>
        <pc:spChg chg="mod">
          <ac:chgData name="Michael J Benker" userId="22b70921-827e-490f-b077-ee132a4af0f9" providerId="ADAL" clId="{9BD2B520-8639-4083-A74B-2B95EFD7498E}" dt="2020-04-30T00:57:10.864" v="68" actId="20577"/>
          <ac:spMkLst>
            <pc:docMk/>
            <pc:sldMk cId="3722246348" sldId="311"/>
            <ac:spMk id="3" creationId="{2ABE8B1B-1DFC-44C4-9D8E-26FFF92F1DFC}"/>
          </ac:spMkLst>
        </pc:spChg>
      </pc:sldChg>
    </pc:docChg>
  </pc:docChgLst>
  <pc:docChgLst>
    <pc:chgData name="Ryan Dumont" userId="c40b7864-8231-4a10-a856-4a4279dfedb3" providerId="ADAL" clId="{A94A3922-3C3E-4453-8C6B-B61A4208AAFD}"/>
    <pc:docChg chg="undo custSel addSld modSld">
      <pc:chgData name="Ryan Dumont" userId="c40b7864-8231-4a10-a856-4a4279dfedb3" providerId="ADAL" clId="{A94A3922-3C3E-4453-8C6B-B61A4208AAFD}" dt="2020-04-23T18:24:28.377" v="345" actId="207"/>
      <pc:docMkLst>
        <pc:docMk/>
      </pc:docMkLst>
      <pc:sldChg chg="addSp delSp modSp">
        <pc:chgData name="Ryan Dumont" userId="c40b7864-8231-4a10-a856-4a4279dfedb3" providerId="ADAL" clId="{A94A3922-3C3E-4453-8C6B-B61A4208AAFD}" dt="2020-04-23T18:24:28.377" v="345" actId="207"/>
        <pc:sldMkLst>
          <pc:docMk/>
          <pc:sldMk cId="825596801" sldId="304"/>
        </pc:sldMkLst>
        <pc:spChg chg="mod">
          <ac:chgData name="Ryan Dumont" userId="c40b7864-8231-4a10-a856-4a4279dfedb3" providerId="ADAL" clId="{A94A3922-3C3E-4453-8C6B-B61A4208AAFD}" dt="2020-04-23T18:09:18.652" v="130" actId="20577"/>
          <ac:spMkLst>
            <pc:docMk/>
            <pc:sldMk cId="825596801" sldId="304"/>
            <ac:spMk id="2" creationId="{7CA794AD-0799-475F-B004-AF14BE45982F}"/>
          </ac:spMkLst>
        </pc:spChg>
        <pc:spChg chg="del">
          <ac:chgData name="Ryan Dumont" userId="c40b7864-8231-4a10-a856-4a4279dfedb3" providerId="ADAL" clId="{A94A3922-3C3E-4453-8C6B-B61A4208AAFD}" dt="2020-04-23T17:56:36.494" v="18" actId="478"/>
          <ac:spMkLst>
            <pc:docMk/>
            <pc:sldMk cId="825596801" sldId="304"/>
            <ac:spMk id="3" creationId="{057320B9-81E4-454B-AFF5-17C8F6FB0011}"/>
          </ac:spMkLst>
        </pc:spChg>
        <pc:spChg chg="del">
          <ac:chgData name="Ryan Dumont" userId="c40b7864-8231-4a10-a856-4a4279dfedb3" providerId="ADAL" clId="{A94A3922-3C3E-4453-8C6B-B61A4208AAFD}" dt="2020-04-23T17:56:39.674" v="20" actId="478"/>
          <ac:spMkLst>
            <pc:docMk/>
            <pc:sldMk cId="825596801" sldId="304"/>
            <ac:spMk id="4" creationId="{D60BC612-C966-4713-AE56-560F7B2BAC24}"/>
          </ac:spMkLst>
        </pc:spChg>
        <pc:spChg chg="add del mod">
          <ac:chgData name="Ryan Dumont" userId="c40b7864-8231-4a10-a856-4a4279dfedb3" providerId="ADAL" clId="{A94A3922-3C3E-4453-8C6B-B61A4208AAFD}" dt="2020-04-23T17:56:38.164" v="19" actId="478"/>
          <ac:spMkLst>
            <pc:docMk/>
            <pc:sldMk cId="825596801" sldId="304"/>
            <ac:spMk id="9" creationId="{CDE24E6B-17BA-4985-A6E4-47FE6872951E}"/>
          </ac:spMkLst>
        </pc:spChg>
        <pc:spChg chg="add del mod">
          <ac:chgData name="Ryan Dumont" userId="c40b7864-8231-4a10-a856-4a4279dfedb3" providerId="ADAL" clId="{A94A3922-3C3E-4453-8C6B-B61A4208AAFD}" dt="2020-04-23T17:56:42.463" v="21" actId="478"/>
          <ac:spMkLst>
            <pc:docMk/>
            <pc:sldMk cId="825596801" sldId="304"/>
            <ac:spMk id="11" creationId="{882D1284-4E12-4B41-961F-8893EAD08359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16" creationId="{CDF63EED-7979-41B1-B956-4225AB543AAF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17" creationId="{7CF4B684-B03C-4D49-89D3-4959A7B20AE4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18" creationId="{5F1C95A9-8CC5-4805-B985-A20C26F44A61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19" creationId="{863CDB38-8869-432B-A0FD-0B205D0C5A64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0" creationId="{5013C2F8-1414-4ECA-B43D-0EECF78F1840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1" creationId="{479BCDAC-8DEC-4FC3-B6AF-2B0C21B27AA4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2" creationId="{84FAD3D2-F13A-4C6D-A024-558124178EFC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3" creationId="{87E2B83D-3789-401F-A656-A38C98788D7C}"/>
          </ac:spMkLst>
        </pc:spChg>
        <pc:spChg chg="add mod">
          <ac:chgData name="Ryan Dumont" userId="c40b7864-8231-4a10-a856-4a4279dfedb3" providerId="ADAL" clId="{A94A3922-3C3E-4453-8C6B-B61A4208AAFD}" dt="2020-04-23T18:24:28.377" v="345" actId="207"/>
          <ac:spMkLst>
            <pc:docMk/>
            <pc:sldMk cId="825596801" sldId="304"/>
            <ac:spMk id="24" creationId="{6128BF43-F4DF-43B0-AE2C-39AB7F53535D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5" creationId="{1385068A-3033-4789-BBAF-6D8BF68D0B59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6" creationId="{EFA742C1-8462-4FB8-9729-331B829F8DB4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7" creationId="{F12D0749-3DEE-442F-A9F1-7D4314A593C0}"/>
          </ac:spMkLst>
        </pc:spChg>
        <pc:spChg chg="add del">
          <ac:chgData name="Ryan Dumont" userId="c40b7864-8231-4a10-a856-4a4279dfedb3" providerId="ADAL" clId="{A94A3922-3C3E-4453-8C6B-B61A4208AAFD}" dt="2020-04-23T18:11:00.497" v="178"/>
          <ac:spMkLst>
            <pc:docMk/>
            <pc:sldMk cId="825596801" sldId="304"/>
            <ac:spMk id="28" creationId="{DCEDC46E-8582-42BE-B826-99A619D98981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29" creationId="{F431972C-07D9-4109-87A6-D903985F2CB2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30" creationId="{F536A8BE-67EA-4B9A-A341-FBDE2FCD5EF8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31" creationId="{3026640F-8B7F-4D77-9211-EA7D8A8D4707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32" creationId="{BBD6F480-E011-4F2E-9F36-EE23CEB59189}"/>
          </ac:spMkLst>
        </pc:spChg>
        <pc:spChg chg="add del">
          <ac:chgData name="Ryan Dumont" userId="c40b7864-8231-4a10-a856-4a4279dfedb3" providerId="ADAL" clId="{A94A3922-3C3E-4453-8C6B-B61A4208AAFD}" dt="2020-04-23T18:14:08.296" v="265"/>
          <ac:spMkLst>
            <pc:docMk/>
            <pc:sldMk cId="825596801" sldId="304"/>
            <ac:spMk id="33" creationId="{853ACEE4-9B06-4D33-8D04-7686340B0BAD}"/>
          </ac:spMkLst>
        </pc:spChg>
        <pc:spChg chg="add mod">
          <ac:chgData name="Ryan Dumont" userId="c40b7864-8231-4a10-a856-4a4279dfedb3" providerId="ADAL" clId="{A94A3922-3C3E-4453-8C6B-B61A4208AAFD}" dt="2020-04-23T18:15:52.155" v="342" actId="1076"/>
          <ac:spMkLst>
            <pc:docMk/>
            <pc:sldMk cId="825596801" sldId="304"/>
            <ac:spMk id="34" creationId="{0B7EDDA5-DD35-46A5-8502-B6DA347020C6}"/>
          </ac:spMkLst>
        </pc:spChg>
        <pc:picChg chg="add mod">
          <ac:chgData name="Ryan Dumont" userId="c40b7864-8231-4a10-a856-4a4279dfedb3" providerId="ADAL" clId="{A94A3922-3C3E-4453-8C6B-B61A4208AAFD}" dt="2020-04-23T18:15:52.155" v="342" actId="1076"/>
          <ac:picMkLst>
            <pc:docMk/>
            <pc:sldMk cId="825596801" sldId="304"/>
            <ac:picMk id="12" creationId="{DD479B71-3298-4690-BC2C-CEE10E2E0E4D}"/>
          </ac:picMkLst>
        </pc:picChg>
        <pc:picChg chg="add mod">
          <ac:chgData name="Ryan Dumont" userId="c40b7864-8231-4a10-a856-4a4279dfedb3" providerId="ADAL" clId="{A94A3922-3C3E-4453-8C6B-B61A4208AAFD}" dt="2020-04-23T18:15:52.155" v="342" actId="1076"/>
          <ac:picMkLst>
            <pc:docMk/>
            <pc:sldMk cId="825596801" sldId="304"/>
            <ac:picMk id="13" creationId="{2CE08AAE-46D9-4F21-8B73-E05CAF3BBB49}"/>
          </ac:picMkLst>
        </pc:picChg>
        <pc:picChg chg="add mod">
          <ac:chgData name="Ryan Dumont" userId="c40b7864-8231-4a10-a856-4a4279dfedb3" providerId="ADAL" clId="{A94A3922-3C3E-4453-8C6B-B61A4208AAFD}" dt="2020-04-23T18:15:52.155" v="342" actId="1076"/>
          <ac:picMkLst>
            <pc:docMk/>
            <pc:sldMk cId="825596801" sldId="304"/>
            <ac:picMk id="14" creationId="{E5914A48-5697-4568-98CC-1B3A4C451A68}"/>
          </ac:picMkLst>
        </pc:picChg>
        <pc:picChg chg="add mod">
          <ac:chgData name="Ryan Dumont" userId="c40b7864-8231-4a10-a856-4a4279dfedb3" providerId="ADAL" clId="{A94A3922-3C3E-4453-8C6B-B61A4208AAFD}" dt="2020-04-23T18:15:52.155" v="342" actId="1076"/>
          <ac:picMkLst>
            <pc:docMk/>
            <pc:sldMk cId="825596801" sldId="304"/>
            <ac:picMk id="15" creationId="{291BEA0C-3827-46DA-ABC1-73604DDB1BB2}"/>
          </ac:picMkLst>
        </pc:picChg>
      </pc:sldChg>
      <pc:sldChg chg="add">
        <pc:chgData name="Ryan Dumont" userId="c40b7864-8231-4a10-a856-4a4279dfedb3" providerId="ADAL" clId="{A94A3922-3C3E-4453-8C6B-B61A4208AAFD}" dt="2020-04-23T17:56:21.095" v="0"/>
        <pc:sldMkLst>
          <pc:docMk/>
          <pc:sldMk cId="2713711263" sldId="305"/>
        </pc:sldMkLst>
      </pc:sldChg>
    </pc:docChg>
  </pc:docChgLst>
  <pc:docChgLst>
    <pc:chgData name="Ryan A Dumont" userId="S::rdumont1@umassd.edu::c40b7864-8231-4a10-a856-4a4279dfedb3" providerId="AD" clId="Web-{5CAB555B-451F-478C-A689-B708BAF02A09}"/>
    <pc:docChg chg="modSld">
      <pc:chgData name="Ryan A Dumont" userId="S::rdumont1@umassd.edu::c40b7864-8231-4a10-a856-4a4279dfedb3" providerId="AD" clId="Web-{5CAB555B-451F-478C-A689-B708BAF02A09}" dt="2020-04-01T00:56:21.868" v="954" actId="20577"/>
      <pc:docMkLst>
        <pc:docMk/>
      </pc:docMkLst>
      <pc:sldChg chg="modSp">
        <pc:chgData name="Ryan A Dumont" userId="S::rdumont1@umassd.edu::c40b7864-8231-4a10-a856-4a4279dfedb3" providerId="AD" clId="Web-{5CAB555B-451F-478C-A689-B708BAF02A09}" dt="2020-04-01T00:56:21.868" v="953" actId="20577"/>
        <pc:sldMkLst>
          <pc:docMk/>
          <pc:sldMk cId="4083931043" sldId="264"/>
        </pc:sldMkLst>
        <pc:spChg chg="mod">
          <ac:chgData name="Ryan A Dumont" userId="S::rdumont1@umassd.edu::c40b7864-8231-4a10-a856-4a4279dfedb3" providerId="AD" clId="Web-{5CAB555B-451F-478C-A689-B708BAF02A09}" dt="2020-04-01T00:56:21.868" v="953" actId="20577"/>
          <ac:spMkLst>
            <pc:docMk/>
            <pc:sldMk cId="4083931043" sldId="264"/>
            <ac:spMk id="3" creationId="{977B7498-4727-4F9E-A549-27EF0AEA31E6}"/>
          </ac:spMkLst>
        </pc:spChg>
      </pc:sldChg>
      <pc:sldChg chg="addSp delSp modSp">
        <pc:chgData name="Ryan A Dumont" userId="S::rdumont1@umassd.edu::c40b7864-8231-4a10-a856-4a4279dfedb3" providerId="AD" clId="Web-{5CAB555B-451F-478C-A689-B708BAF02A09}" dt="2020-04-01T00:49:39.350" v="425" actId="20577"/>
        <pc:sldMkLst>
          <pc:docMk/>
          <pc:sldMk cId="2080518136" sldId="291"/>
        </pc:sldMkLst>
        <pc:spChg chg="mod">
          <ac:chgData name="Ryan A Dumont" userId="S::rdumont1@umassd.edu::c40b7864-8231-4a10-a856-4a4279dfedb3" providerId="AD" clId="Web-{5CAB555B-451F-478C-A689-B708BAF02A09}" dt="2020-04-01T00:26:07.239" v="12" actId="20577"/>
          <ac:spMkLst>
            <pc:docMk/>
            <pc:sldMk cId="2080518136" sldId="291"/>
            <ac:spMk id="2" creationId="{B3B31A84-7551-475B-A046-E4D67BC3A2EC}"/>
          </ac:spMkLst>
        </pc:spChg>
        <pc:spChg chg="del mod">
          <ac:chgData name="Ryan A Dumont" userId="S::rdumont1@umassd.edu::c40b7864-8231-4a10-a856-4a4279dfedb3" providerId="AD" clId="Web-{5CAB555B-451F-478C-A689-B708BAF02A09}" dt="2020-04-01T00:27:47.943" v="17"/>
          <ac:spMkLst>
            <pc:docMk/>
            <pc:sldMk cId="2080518136" sldId="291"/>
            <ac:spMk id="3" creationId="{651428BA-CE22-4721-AC67-40DB8211E9A7}"/>
          </ac:spMkLst>
        </pc:spChg>
        <pc:spChg chg="add mod">
          <ac:chgData name="Ryan A Dumont" userId="S::rdumont1@umassd.edu::c40b7864-8231-4a10-a856-4a4279dfedb3" providerId="AD" clId="Web-{5CAB555B-451F-478C-A689-B708BAF02A09}" dt="2020-04-01T00:49:39.350" v="425" actId="20577"/>
          <ac:spMkLst>
            <pc:docMk/>
            <pc:sldMk cId="2080518136" sldId="291"/>
            <ac:spMk id="9" creationId="{61D32A00-492F-406C-AF8D-CDA6521B7A9E}"/>
          </ac:spMkLst>
        </pc:spChg>
        <pc:picChg chg="add mod ord">
          <ac:chgData name="Ryan A Dumont" userId="S::rdumont1@umassd.edu::c40b7864-8231-4a10-a856-4a4279dfedb3" providerId="AD" clId="Web-{5CAB555B-451F-478C-A689-B708BAF02A09}" dt="2020-04-01T00:30:55.880" v="21" actId="1076"/>
          <ac:picMkLst>
            <pc:docMk/>
            <pc:sldMk cId="2080518136" sldId="291"/>
            <ac:picMk id="7" creationId="{3B06BA43-F9AF-4117-9B8C-39015D0F76D8}"/>
          </ac:picMkLst>
        </pc:picChg>
      </pc:sldChg>
    </pc:docChg>
  </pc:docChgLst>
  <pc:docChgLst>
    <pc:chgData name="Michael J Benker" userId="22b70921-827e-490f-b077-ee132a4af0f9" providerId="ADAL" clId="{9592C6DD-075D-4C38-8421-E5CF1988858C}"/>
    <pc:docChg chg="undo redo custSel mod addSld delSld modSld sldOrd modMainMaster">
      <pc:chgData name="Michael J Benker" userId="22b70921-827e-490f-b077-ee132a4af0f9" providerId="ADAL" clId="{9592C6DD-075D-4C38-8421-E5CF1988858C}" dt="2020-04-08T21:22:58.347" v="3723" actId="207"/>
      <pc:docMkLst>
        <pc:docMk/>
      </pc:docMkLst>
      <pc:sldChg chg="modSp add del mod ord">
        <pc:chgData name="Michael J Benker" userId="22b70921-827e-490f-b077-ee132a4af0f9" providerId="ADAL" clId="{9592C6DD-075D-4C38-8421-E5CF1988858C}" dt="2020-04-01T00:33:48.627" v="2899" actId="47"/>
        <pc:sldMkLst>
          <pc:docMk/>
          <pc:sldMk cId="2240969748" sldId="257"/>
        </pc:sldMkLst>
        <pc:spChg chg="mod">
          <ac:chgData name="Michael J Benker" userId="22b70921-827e-490f-b077-ee132a4af0f9" providerId="ADAL" clId="{9592C6DD-075D-4C38-8421-E5CF1988858C}" dt="2020-03-30T22:56:57.745" v="303" actId="20577"/>
          <ac:spMkLst>
            <pc:docMk/>
            <pc:sldMk cId="2240969748" sldId="257"/>
            <ac:spMk id="2" creationId="{4FA3D785-B466-4422-871D-2BBADA17B663}"/>
          </ac:spMkLst>
        </pc:spChg>
        <pc:spChg chg="mod">
          <ac:chgData name="Michael J Benker" userId="22b70921-827e-490f-b077-ee132a4af0f9" providerId="ADAL" clId="{9592C6DD-075D-4C38-8421-E5CF1988858C}" dt="2020-03-30T22:59:04.663" v="462" actId="20577"/>
          <ac:spMkLst>
            <pc:docMk/>
            <pc:sldMk cId="2240969748" sldId="257"/>
            <ac:spMk id="3" creationId="{1AA01E2A-0779-46C3-A5F9-F8C45A919A81}"/>
          </ac:spMkLst>
        </pc:spChg>
      </pc:sldChg>
      <pc:sldChg chg="addSp modSp mod">
        <pc:chgData name="Michael J Benker" userId="22b70921-827e-490f-b077-ee132a4af0f9" providerId="ADAL" clId="{9592C6DD-075D-4C38-8421-E5CF1988858C}" dt="2020-04-08T21:22:58.347" v="3723" actId="207"/>
        <pc:sldMkLst>
          <pc:docMk/>
          <pc:sldMk cId="1540667148" sldId="258"/>
        </pc:sldMkLst>
        <pc:spChg chg="mod">
          <ac:chgData name="Michael J Benker" userId="22b70921-827e-490f-b077-ee132a4af0f9" providerId="ADAL" clId="{9592C6DD-075D-4C38-8421-E5CF1988858C}" dt="2020-03-31T19:57:58.477" v="2414" actId="14100"/>
          <ac:spMkLst>
            <pc:docMk/>
            <pc:sldMk cId="1540667148" sldId="258"/>
            <ac:spMk id="2" creationId="{93AD720D-5CE0-4CBB-9B90-76C41B461FDE}"/>
          </ac:spMkLst>
        </pc:spChg>
        <pc:spChg chg="mod">
          <ac:chgData name="Michael J Benker" userId="22b70921-827e-490f-b077-ee132a4af0f9" providerId="ADAL" clId="{9592C6DD-075D-4C38-8421-E5CF1988858C}" dt="2020-03-31T19:57:40.882" v="2411" actId="20577"/>
          <ac:spMkLst>
            <pc:docMk/>
            <pc:sldMk cId="1540667148" sldId="258"/>
            <ac:spMk id="3" creationId="{4D203FF0-022F-427F-9533-CCE245C6572A}"/>
          </ac:spMkLst>
        </pc:spChg>
        <pc:spChg chg="mod">
          <ac:chgData name="Michael J Benker" userId="22b70921-827e-490f-b077-ee132a4af0f9" providerId="ADAL" clId="{9592C6DD-075D-4C38-8421-E5CF1988858C}" dt="2020-03-30T23:27:03.272" v="1200" actId="20577"/>
          <ac:spMkLst>
            <pc:docMk/>
            <pc:sldMk cId="1540667148" sldId="258"/>
            <ac:spMk id="4" creationId="{9E557273-50AC-4377-8B88-3BF0744CA9E5}"/>
          </ac:spMkLst>
        </pc:spChg>
        <pc:graphicFrameChg chg="add mod modGraphic">
          <ac:chgData name="Michael J Benker" userId="22b70921-827e-490f-b077-ee132a4af0f9" providerId="ADAL" clId="{9592C6DD-075D-4C38-8421-E5CF1988858C}" dt="2020-04-08T21:22:58.347" v="3723" actId="207"/>
          <ac:graphicFrameMkLst>
            <pc:docMk/>
            <pc:sldMk cId="1540667148" sldId="258"/>
            <ac:graphicFrameMk id="6" creationId="{A000CA86-0B5F-4BAC-BFB9-FC2D82BF3AAD}"/>
          </ac:graphicFrameMkLst>
        </pc:graphicFrameChg>
        <pc:graphicFrameChg chg="add mod modGraphic">
          <ac:chgData name="Michael J Benker" userId="22b70921-827e-490f-b077-ee132a4af0f9" providerId="ADAL" clId="{9592C6DD-075D-4C38-8421-E5CF1988858C}" dt="2020-04-08T21:22:49.539" v="3721" actId="207"/>
          <ac:graphicFrameMkLst>
            <pc:docMk/>
            <pc:sldMk cId="1540667148" sldId="258"/>
            <ac:graphicFrameMk id="8" creationId="{35122D05-BD4C-4D6E-867B-FFECA9362387}"/>
          </ac:graphicFrameMkLst>
        </pc:graphicFrameChg>
      </pc:sldChg>
      <pc:sldChg chg="addSp delSp modSp mod">
        <pc:chgData name="Michael J Benker" userId="22b70921-827e-490f-b077-ee132a4af0f9" providerId="ADAL" clId="{9592C6DD-075D-4C38-8421-E5CF1988858C}" dt="2020-03-31T20:16:28.253" v="2425" actId="962"/>
        <pc:sldMkLst>
          <pc:docMk/>
          <pc:sldMk cId="2157992778" sldId="259"/>
        </pc:sldMkLst>
        <pc:spChg chg="mod">
          <ac:chgData name="Michael J Benker" userId="22b70921-827e-490f-b077-ee132a4af0f9" providerId="ADAL" clId="{9592C6DD-075D-4C38-8421-E5CF1988858C}" dt="2020-03-31T20:16:28.253" v="2425" actId="962"/>
          <ac:spMkLst>
            <pc:docMk/>
            <pc:sldMk cId="2157992778" sldId="259"/>
            <ac:spMk id="2" creationId="{45F98D00-57EF-4027-8892-BFA85AC9440E}"/>
          </ac:spMkLst>
        </pc:spChg>
        <pc:spChg chg="del mod">
          <ac:chgData name="Michael J Benker" userId="22b70921-827e-490f-b077-ee132a4af0f9" providerId="ADAL" clId="{9592C6DD-075D-4C38-8421-E5CF1988858C}" dt="2020-03-31T03:59:28.852" v="1955" actId="478"/>
          <ac:spMkLst>
            <pc:docMk/>
            <pc:sldMk cId="2157992778" sldId="259"/>
            <ac:spMk id="3" creationId="{D408B3E2-BE5E-4ABA-8CFA-A2E916085A6E}"/>
          </ac:spMkLst>
        </pc:spChg>
        <pc:spChg chg="add del mod">
          <ac:chgData name="Michael J Benker" userId="22b70921-827e-490f-b077-ee132a4af0f9" providerId="ADAL" clId="{9592C6DD-075D-4C38-8421-E5CF1988858C}" dt="2020-03-31T04:05:19.229" v="1977" actId="478"/>
          <ac:spMkLst>
            <pc:docMk/>
            <pc:sldMk cId="2157992778" sldId="259"/>
            <ac:spMk id="12" creationId="{25CDC327-63FE-4BB9-8E55-DDD7A4B099CC}"/>
          </ac:spMkLst>
        </pc:spChg>
        <pc:picChg chg="add del mod">
          <ac:chgData name="Michael J Benker" userId="22b70921-827e-490f-b077-ee132a4af0f9" providerId="ADAL" clId="{9592C6DD-075D-4C38-8421-E5CF1988858C}" dt="2020-03-31T04:29:21.567" v="2002" actId="478"/>
          <ac:picMkLst>
            <pc:docMk/>
            <pc:sldMk cId="2157992778" sldId="259"/>
            <ac:picMk id="7" creationId="{FE554049-E9F0-45B0-869E-344CE166FDE9}"/>
          </ac:picMkLst>
        </pc:picChg>
        <pc:picChg chg="add del mod">
          <ac:chgData name="Michael J Benker" userId="22b70921-827e-490f-b077-ee132a4af0f9" providerId="ADAL" clId="{9592C6DD-075D-4C38-8421-E5CF1988858C}" dt="2020-03-31T04:01:04.898" v="1965" actId="478"/>
          <ac:picMkLst>
            <pc:docMk/>
            <pc:sldMk cId="2157992778" sldId="259"/>
            <ac:picMk id="9" creationId="{592D2FBC-020C-4AD2-8241-5CED5AC946A6}"/>
          </ac:picMkLst>
        </pc:picChg>
        <pc:picChg chg="add del mod">
          <ac:chgData name="Michael J Benker" userId="22b70921-827e-490f-b077-ee132a4af0f9" providerId="ADAL" clId="{9592C6DD-075D-4C38-8421-E5CF1988858C}" dt="2020-03-31T04:10:59.984" v="1983" actId="478"/>
          <ac:picMkLst>
            <pc:docMk/>
            <pc:sldMk cId="2157992778" sldId="259"/>
            <ac:picMk id="11" creationId="{CCDA0590-001C-4BAB-A01F-D32B1D91ADF4}"/>
          </ac:picMkLst>
        </pc:picChg>
        <pc:picChg chg="add del mod">
          <ac:chgData name="Michael J Benker" userId="22b70921-827e-490f-b077-ee132a4af0f9" providerId="ADAL" clId="{9592C6DD-075D-4C38-8421-E5CF1988858C}" dt="2020-03-31T04:13:24.634" v="1990" actId="478"/>
          <ac:picMkLst>
            <pc:docMk/>
            <pc:sldMk cId="2157992778" sldId="259"/>
            <ac:picMk id="14" creationId="{54B4E4FE-0CF0-457C-9790-85C82FA0CF1F}"/>
          </ac:picMkLst>
        </pc:picChg>
        <pc:picChg chg="add del mod">
          <ac:chgData name="Michael J Benker" userId="22b70921-827e-490f-b077-ee132a4af0f9" providerId="ADAL" clId="{9592C6DD-075D-4C38-8421-E5CF1988858C}" dt="2020-03-31T20:16:03.153" v="2417" actId="478"/>
          <ac:picMkLst>
            <pc:docMk/>
            <pc:sldMk cId="2157992778" sldId="259"/>
            <ac:picMk id="16" creationId="{09F6D53C-666E-4527-A84D-D27D78AB9593}"/>
          </ac:picMkLst>
        </pc:picChg>
        <pc:picChg chg="add del mod">
          <ac:chgData name="Michael J Benker" userId="22b70921-827e-490f-b077-ee132a4af0f9" providerId="ADAL" clId="{9592C6DD-075D-4C38-8421-E5CF1988858C}" dt="2020-03-31T20:16:02.477" v="2416" actId="478"/>
          <ac:picMkLst>
            <pc:docMk/>
            <pc:sldMk cId="2157992778" sldId="259"/>
            <ac:picMk id="18" creationId="{EAD9BA5C-E575-4E62-8CF7-F975E46A2161}"/>
          </ac:picMkLst>
        </pc:picChg>
        <pc:picChg chg="add del mod">
          <ac:chgData name="Michael J Benker" userId="22b70921-827e-490f-b077-ee132a4af0f9" providerId="ADAL" clId="{9592C6DD-075D-4C38-8421-E5CF1988858C}" dt="2020-03-31T04:42:04.175" v="2164" actId="478"/>
          <ac:picMkLst>
            <pc:docMk/>
            <pc:sldMk cId="2157992778" sldId="259"/>
            <ac:picMk id="20" creationId="{92E54B20-96B7-460A-AF86-56748F6C0103}"/>
          </ac:picMkLst>
        </pc:picChg>
        <pc:picChg chg="add mod">
          <ac:chgData name="Michael J Benker" userId="22b70921-827e-490f-b077-ee132a4af0f9" providerId="ADAL" clId="{9592C6DD-075D-4C38-8421-E5CF1988858C}" dt="2020-03-31T20:16:14.858" v="2421" actId="1076"/>
          <ac:picMkLst>
            <pc:docMk/>
            <pc:sldMk cId="2157992778" sldId="259"/>
            <ac:picMk id="23" creationId="{70754501-9082-49FC-A737-925A3A608658}"/>
          </ac:picMkLst>
        </pc:picChg>
        <pc:picChg chg="add mod">
          <ac:chgData name="Michael J Benker" userId="22b70921-827e-490f-b077-ee132a4af0f9" providerId="ADAL" clId="{9592C6DD-075D-4C38-8421-E5CF1988858C}" dt="2020-03-31T20:16:28.252" v="2424" actId="27614"/>
          <ac:picMkLst>
            <pc:docMk/>
            <pc:sldMk cId="2157992778" sldId="259"/>
            <ac:picMk id="25" creationId="{295F6635-07B9-440E-922F-F15EEF955560}"/>
          </ac:picMkLst>
        </pc:picChg>
      </pc:sldChg>
      <pc:sldChg chg="modSp mod ord">
        <pc:chgData name="Michael J Benker" userId="22b70921-827e-490f-b077-ee132a4af0f9" providerId="ADAL" clId="{9592C6DD-075D-4C38-8421-E5CF1988858C}" dt="2020-04-01T00:35:14.447" v="2978" actId="27636"/>
        <pc:sldMkLst>
          <pc:docMk/>
          <pc:sldMk cId="1567673853" sldId="260"/>
        </pc:sldMkLst>
        <pc:spChg chg="mod">
          <ac:chgData name="Michael J Benker" userId="22b70921-827e-490f-b077-ee132a4af0f9" providerId="ADAL" clId="{9592C6DD-075D-4C38-8421-E5CF1988858C}" dt="2020-03-30T22:35:54.910" v="29" actId="20577"/>
          <ac:spMkLst>
            <pc:docMk/>
            <pc:sldMk cId="1567673853" sldId="260"/>
            <ac:spMk id="2" creationId="{D2CD7289-0530-4C93-B0C9-ABEBEB0D78A6}"/>
          </ac:spMkLst>
        </pc:spChg>
        <pc:spChg chg="mod">
          <ac:chgData name="Michael J Benker" userId="22b70921-827e-490f-b077-ee132a4af0f9" providerId="ADAL" clId="{9592C6DD-075D-4C38-8421-E5CF1988858C}" dt="2020-04-01T00:35:14.447" v="2978" actId="27636"/>
          <ac:spMkLst>
            <pc:docMk/>
            <pc:sldMk cId="1567673853" sldId="260"/>
            <ac:spMk id="3" creationId="{19629742-DDE3-4805-9376-CF7D8B41860A}"/>
          </ac:spMkLst>
        </pc:spChg>
      </pc:sldChg>
      <pc:sldChg chg="modSp mod ord">
        <pc:chgData name="Michael J Benker" userId="22b70921-827e-490f-b077-ee132a4af0f9" providerId="ADAL" clId="{9592C6DD-075D-4C38-8421-E5CF1988858C}" dt="2020-03-31T00:25:04.393" v="1869" actId="1076"/>
        <pc:sldMkLst>
          <pc:docMk/>
          <pc:sldMk cId="1838343973" sldId="262"/>
        </pc:sldMkLst>
        <pc:spChg chg="mod">
          <ac:chgData name="Michael J Benker" userId="22b70921-827e-490f-b077-ee132a4af0f9" providerId="ADAL" clId="{9592C6DD-075D-4C38-8421-E5CF1988858C}" dt="2020-03-31T00:25:04.393" v="1869" actId="1076"/>
          <ac:spMkLst>
            <pc:docMk/>
            <pc:sldMk cId="1838343973" sldId="262"/>
            <ac:spMk id="3" creationId="{EB4FC92B-0938-4457-A017-BD73BB0890F4}"/>
          </ac:spMkLst>
        </pc:spChg>
      </pc:sldChg>
      <pc:sldChg chg="ord">
        <pc:chgData name="Michael J Benker" userId="22b70921-827e-490f-b077-ee132a4af0f9" providerId="ADAL" clId="{9592C6DD-075D-4C38-8421-E5CF1988858C}" dt="2020-03-30T22:33:47.467" v="3"/>
        <pc:sldMkLst>
          <pc:docMk/>
          <pc:sldMk cId="2022889402" sldId="263"/>
        </pc:sldMkLst>
      </pc:sldChg>
      <pc:sldChg chg="modSp mod">
        <pc:chgData name="Michael J Benker" userId="22b70921-827e-490f-b077-ee132a4af0f9" providerId="ADAL" clId="{9592C6DD-075D-4C38-8421-E5CF1988858C}" dt="2020-04-01T00:50:01.619" v="3549" actId="33524"/>
        <pc:sldMkLst>
          <pc:docMk/>
          <pc:sldMk cId="4083931043" sldId="264"/>
        </pc:sldMkLst>
        <pc:spChg chg="mod">
          <ac:chgData name="Michael J Benker" userId="22b70921-827e-490f-b077-ee132a4af0f9" providerId="ADAL" clId="{9592C6DD-075D-4C38-8421-E5CF1988858C}" dt="2020-03-30T22:55:19.700" v="237" actId="20577"/>
          <ac:spMkLst>
            <pc:docMk/>
            <pc:sldMk cId="4083931043" sldId="264"/>
            <ac:spMk id="2" creationId="{E5B1BB45-FD6D-4207-8CAB-9ED65491703A}"/>
          </ac:spMkLst>
        </pc:spChg>
        <pc:spChg chg="mod">
          <ac:chgData name="Michael J Benker" userId="22b70921-827e-490f-b077-ee132a4af0f9" providerId="ADAL" clId="{9592C6DD-075D-4C38-8421-E5CF1988858C}" dt="2020-04-01T00:50:01.619" v="3549" actId="33524"/>
          <ac:spMkLst>
            <pc:docMk/>
            <pc:sldMk cId="4083931043" sldId="264"/>
            <ac:spMk id="3" creationId="{977B7498-4727-4F9E-A549-27EF0AEA31E6}"/>
          </ac:spMkLst>
        </pc:spChg>
      </pc:sldChg>
      <pc:sldChg chg="modSp add del mod addCm delCm">
        <pc:chgData name="Michael J Benker" userId="22b70921-827e-490f-b077-ee132a4af0f9" providerId="ADAL" clId="{9592C6DD-075D-4C38-8421-E5CF1988858C}" dt="2020-04-06T22:11:36.510" v="3582" actId="47"/>
        <pc:sldMkLst>
          <pc:docMk/>
          <pc:sldMk cId="1571617760" sldId="265"/>
        </pc:sldMkLst>
        <pc:spChg chg="mod">
          <ac:chgData name="Michael J Benker" userId="22b70921-827e-490f-b077-ee132a4af0f9" providerId="ADAL" clId="{9592C6DD-075D-4C38-8421-E5CF1988858C}" dt="2020-03-31T20:28:21.099" v="2816" actId="9"/>
          <ac:spMkLst>
            <pc:docMk/>
            <pc:sldMk cId="1571617760" sldId="265"/>
            <ac:spMk id="3" creationId="{4D89CAA8-1D13-4036-8DDD-95C270EE0434}"/>
          </ac:spMkLst>
        </pc:spChg>
      </pc:sldChg>
      <pc:sldChg chg="addSp delSp modSp mod">
        <pc:chgData name="Michael J Benker" userId="22b70921-827e-490f-b077-ee132a4af0f9" providerId="ADAL" clId="{9592C6DD-075D-4C38-8421-E5CF1988858C}" dt="2020-03-31T20:29:48.260" v="2817" actId="1036"/>
        <pc:sldMkLst>
          <pc:docMk/>
          <pc:sldMk cId="2598752091" sldId="266"/>
        </pc:sldMkLst>
        <pc:spChg chg="del mod">
          <ac:chgData name="Michael J Benker" userId="22b70921-827e-490f-b077-ee132a4af0f9" providerId="ADAL" clId="{9592C6DD-075D-4C38-8421-E5CF1988858C}" dt="2020-03-31T02:28:38.515" v="1899" actId="478"/>
          <ac:spMkLst>
            <pc:docMk/>
            <pc:sldMk cId="2598752091" sldId="266"/>
            <ac:spMk id="2" creationId="{1B5D488E-BD7E-4646-89A4-C855D0A9516D}"/>
          </ac:spMkLst>
        </pc:spChg>
        <pc:spChg chg="add mod">
          <ac:chgData name="Michael J Benker" userId="22b70921-827e-490f-b077-ee132a4af0f9" providerId="ADAL" clId="{9592C6DD-075D-4C38-8421-E5CF1988858C}" dt="2020-03-31T20:29:48.260" v="2817" actId="1036"/>
          <ac:spMkLst>
            <pc:docMk/>
            <pc:sldMk cId="2598752091" sldId="266"/>
            <ac:spMk id="7" creationId="{613EEB35-9BD4-43B0-BD9E-C1F3C49A76C3}"/>
          </ac:spMkLst>
        </pc:spChg>
        <pc:spChg chg="add del mod">
          <ac:chgData name="Michael J Benker" userId="22b70921-827e-490f-b077-ee132a4af0f9" providerId="ADAL" clId="{9592C6DD-075D-4C38-8421-E5CF1988858C}" dt="2020-03-31T00:01:57.964" v="1798"/>
          <ac:spMkLst>
            <pc:docMk/>
            <pc:sldMk cId="2598752091" sldId="266"/>
            <ac:spMk id="7" creationId="{D435C958-A8F0-4DCB-A3DD-6006E50F9B48}"/>
          </ac:spMkLst>
        </pc:spChg>
        <pc:spChg chg="add del mod">
          <ac:chgData name="Michael J Benker" userId="22b70921-827e-490f-b077-ee132a4af0f9" providerId="ADAL" clId="{9592C6DD-075D-4C38-8421-E5CF1988858C}" dt="2020-03-31T00:05:05.337" v="1837" actId="478"/>
          <ac:spMkLst>
            <pc:docMk/>
            <pc:sldMk cId="2598752091" sldId="266"/>
            <ac:spMk id="8" creationId="{49CFE5A9-5987-43D6-840F-04A24BA70EBD}"/>
          </ac:spMkLst>
        </pc:spChg>
        <pc:spChg chg="add del mod">
          <ac:chgData name="Michael J Benker" userId="22b70921-827e-490f-b077-ee132a4af0f9" providerId="ADAL" clId="{9592C6DD-075D-4C38-8421-E5CF1988858C}" dt="2020-03-31T00:05:08.559" v="1838" actId="478"/>
          <ac:spMkLst>
            <pc:docMk/>
            <pc:sldMk cId="2598752091" sldId="266"/>
            <ac:spMk id="10" creationId="{E4B9E2DC-683A-41F1-BF57-B7BCAC5CA0ED}"/>
          </ac:spMkLst>
        </pc:spChg>
        <pc:graphicFrameChg chg="mod modGraphic">
          <ac:chgData name="Michael J Benker" userId="22b70921-827e-490f-b077-ee132a4af0f9" providerId="ADAL" clId="{9592C6DD-075D-4C38-8421-E5CF1988858C}" dt="2020-03-31T00:13:56.255" v="1851" actId="1076"/>
          <ac:graphicFrameMkLst>
            <pc:docMk/>
            <pc:sldMk cId="2598752091" sldId="266"/>
            <ac:graphicFrameMk id="4" creationId="{47F81D03-D365-4A11-972D-4814D39A1545}"/>
          </ac:graphicFrameMkLst>
        </pc:graphicFrameChg>
      </pc:sldChg>
      <pc:sldChg chg="modSp add mod">
        <pc:chgData name="Michael J Benker" userId="22b70921-827e-490f-b077-ee132a4af0f9" providerId="ADAL" clId="{9592C6DD-075D-4C38-8421-E5CF1988858C}" dt="2020-03-30T22:55:38.651" v="262" actId="20577"/>
        <pc:sldMkLst>
          <pc:docMk/>
          <pc:sldMk cId="690831871" sldId="268"/>
        </pc:sldMkLst>
        <pc:spChg chg="mod">
          <ac:chgData name="Michael J Benker" userId="22b70921-827e-490f-b077-ee132a4af0f9" providerId="ADAL" clId="{9592C6DD-075D-4C38-8421-E5CF1988858C}" dt="2020-03-30T22:55:38.651" v="262" actId="20577"/>
          <ac:spMkLst>
            <pc:docMk/>
            <pc:sldMk cId="690831871" sldId="268"/>
            <ac:spMk id="2" creationId="{717FD5E6-3542-41EE-975D-B60F4C74D4CE}"/>
          </ac:spMkLst>
        </pc:spChg>
      </pc:sldChg>
      <pc:sldChg chg="addSp delSp modSp add mod">
        <pc:chgData name="Michael J Benker" userId="22b70921-827e-490f-b077-ee132a4af0f9" providerId="ADAL" clId="{9592C6DD-075D-4C38-8421-E5CF1988858C}" dt="2020-04-08T21:18:02.202" v="3675" actId="26606"/>
        <pc:sldMkLst>
          <pc:docMk/>
          <pc:sldMk cId="1001603590" sldId="269"/>
        </pc:sldMkLst>
        <pc:spChg chg="mod">
          <ac:chgData name="Michael J Benker" userId="22b70921-827e-490f-b077-ee132a4af0f9" providerId="ADAL" clId="{9592C6DD-075D-4C38-8421-E5CF1988858C}" dt="2020-04-08T21:17:47.150" v="3673" actId="26606"/>
          <ac:spMkLst>
            <pc:docMk/>
            <pc:sldMk cId="1001603590" sldId="269"/>
            <ac:spMk id="2" creationId="{BF3DD98F-86A9-4B51-BEA2-BF533A6D5BA2}"/>
          </ac:spMkLst>
        </pc:spChg>
        <pc:spChg chg="del mod">
          <ac:chgData name="Michael J Benker" userId="22b70921-827e-490f-b077-ee132a4af0f9" providerId="ADAL" clId="{9592C6DD-075D-4C38-8421-E5CF1988858C}" dt="2020-04-08T21:17:47.150" v="3673" actId="26606"/>
          <ac:spMkLst>
            <pc:docMk/>
            <pc:sldMk cId="1001603590" sldId="269"/>
            <ac:spMk id="3" creationId="{FD9155C3-847F-4870-986A-0CAE88224C4A}"/>
          </ac:spMkLst>
        </pc:spChg>
        <pc:spChg chg="mod">
          <ac:chgData name="Michael J Benker" userId="22b70921-827e-490f-b077-ee132a4af0f9" providerId="ADAL" clId="{9592C6DD-075D-4C38-8421-E5CF1988858C}" dt="2020-04-08T21:17:47.150" v="3673" actId="26606"/>
          <ac:spMkLst>
            <pc:docMk/>
            <pc:sldMk cId="1001603590" sldId="269"/>
            <ac:spMk id="4" creationId="{403996A1-8A76-4C8C-AA89-636D7ED956D4}"/>
          </ac:spMkLst>
        </pc:spChg>
        <pc:spChg chg="mod">
          <ac:chgData name="Michael J Benker" userId="22b70921-827e-490f-b077-ee132a4af0f9" providerId="ADAL" clId="{9592C6DD-075D-4C38-8421-E5CF1988858C}" dt="2020-04-08T21:17:47.150" v="3673" actId="26606"/>
          <ac:spMkLst>
            <pc:docMk/>
            <pc:sldMk cId="1001603590" sldId="269"/>
            <ac:spMk id="5" creationId="{0C753440-EFC4-4616-8729-7EFD872DFD06}"/>
          </ac:spMkLst>
        </pc:spChg>
        <pc:spChg chg="mod ord">
          <ac:chgData name="Michael J Benker" userId="22b70921-827e-490f-b077-ee132a4af0f9" providerId="ADAL" clId="{9592C6DD-075D-4C38-8421-E5CF1988858C}" dt="2020-04-08T21:17:47.150" v="3673" actId="26606"/>
          <ac:spMkLst>
            <pc:docMk/>
            <pc:sldMk cId="1001603590" sldId="269"/>
            <ac:spMk id="6" creationId="{84A4D816-8E08-44BE-8305-5D0737F0BB35}"/>
          </ac:spMkLst>
        </pc:spChg>
        <pc:graphicFrameChg chg="add mod modGraphic">
          <ac:chgData name="Michael J Benker" userId="22b70921-827e-490f-b077-ee132a4af0f9" providerId="ADAL" clId="{9592C6DD-075D-4C38-8421-E5CF1988858C}" dt="2020-04-08T21:18:02.202" v="3675" actId="26606"/>
          <ac:graphicFrameMkLst>
            <pc:docMk/>
            <pc:sldMk cId="1001603590" sldId="269"/>
            <ac:graphicFrameMk id="8" creationId="{FBB3B9AE-87FA-4AF3-AC27-DB106E5DA7E2}"/>
          </ac:graphicFrameMkLst>
        </pc:graphicFrameChg>
      </pc:sldChg>
      <pc:sldChg chg="modSp add mod">
        <pc:chgData name="Michael J Benker" userId="22b70921-827e-490f-b077-ee132a4af0f9" providerId="ADAL" clId="{9592C6DD-075D-4C38-8421-E5CF1988858C}" dt="2020-03-31T22:37:25.227" v="2889" actId="20577"/>
        <pc:sldMkLst>
          <pc:docMk/>
          <pc:sldMk cId="1806298832" sldId="270"/>
        </pc:sldMkLst>
        <pc:spChg chg="mod">
          <ac:chgData name="Michael J Benker" userId="22b70921-827e-490f-b077-ee132a4af0f9" providerId="ADAL" clId="{9592C6DD-075D-4C38-8421-E5CF1988858C}" dt="2020-03-30T22:58:15.773" v="417" actId="20577"/>
          <ac:spMkLst>
            <pc:docMk/>
            <pc:sldMk cId="1806298832" sldId="270"/>
            <ac:spMk id="2" creationId="{5A3E0DED-8DD2-48B2-B28F-31A6FE6A60E9}"/>
          </ac:spMkLst>
        </pc:spChg>
        <pc:spChg chg="mod">
          <ac:chgData name="Michael J Benker" userId="22b70921-827e-490f-b077-ee132a4af0f9" providerId="ADAL" clId="{9592C6DD-075D-4C38-8421-E5CF1988858C}" dt="2020-03-31T22:37:25.227" v="2889" actId="20577"/>
          <ac:spMkLst>
            <pc:docMk/>
            <pc:sldMk cId="1806298832" sldId="270"/>
            <ac:spMk id="3" creationId="{55055764-03AF-4E4F-9D8E-7C8533BA832F}"/>
          </ac:spMkLst>
        </pc:spChg>
      </pc:sldChg>
      <pc:sldChg chg="modSp add mod">
        <pc:chgData name="Michael J Benker" userId="22b70921-827e-490f-b077-ee132a4af0f9" providerId="ADAL" clId="{9592C6DD-075D-4C38-8421-E5CF1988858C}" dt="2020-03-30T23:02:14.763" v="611" actId="20577"/>
        <pc:sldMkLst>
          <pc:docMk/>
          <pc:sldMk cId="2442256285" sldId="271"/>
        </pc:sldMkLst>
        <pc:spChg chg="mod">
          <ac:chgData name="Michael J Benker" userId="22b70921-827e-490f-b077-ee132a4af0f9" providerId="ADAL" clId="{9592C6DD-075D-4C38-8421-E5CF1988858C}" dt="2020-03-30T22:58:40.823" v="442" actId="20577"/>
          <ac:spMkLst>
            <pc:docMk/>
            <pc:sldMk cId="2442256285" sldId="271"/>
            <ac:spMk id="2" creationId="{069F2232-7AAC-46E7-AA67-8695F8F363BC}"/>
          </ac:spMkLst>
        </pc:spChg>
        <pc:spChg chg="mod">
          <ac:chgData name="Michael J Benker" userId="22b70921-827e-490f-b077-ee132a4af0f9" providerId="ADAL" clId="{9592C6DD-075D-4C38-8421-E5CF1988858C}" dt="2020-03-30T23:02:14.763" v="611" actId="20577"/>
          <ac:spMkLst>
            <pc:docMk/>
            <pc:sldMk cId="2442256285" sldId="271"/>
            <ac:spMk id="3" creationId="{57DF8FCD-4033-4427-A5D2-89452931C802}"/>
          </ac:spMkLst>
        </pc:spChg>
      </pc:sldChg>
      <pc:sldChg chg="modSp add mod">
        <pc:chgData name="Michael J Benker" userId="22b70921-827e-490f-b077-ee132a4af0f9" providerId="ADAL" clId="{9592C6DD-075D-4C38-8421-E5CF1988858C}" dt="2020-04-01T00:38:18.033" v="3000" actId="20577"/>
        <pc:sldMkLst>
          <pc:docMk/>
          <pc:sldMk cId="1875588569" sldId="272"/>
        </pc:sldMkLst>
        <pc:spChg chg="mod">
          <ac:chgData name="Michael J Benker" userId="22b70921-827e-490f-b077-ee132a4af0f9" providerId="ADAL" clId="{9592C6DD-075D-4C38-8421-E5CF1988858C}" dt="2020-04-01T00:38:18.033" v="3000" actId="20577"/>
          <ac:spMkLst>
            <pc:docMk/>
            <pc:sldMk cId="1875588569" sldId="272"/>
            <ac:spMk id="2" creationId="{8DA898EA-3ABF-4EA1-B5F1-A369F4C4F85D}"/>
          </ac:spMkLst>
        </pc:spChg>
        <pc:spChg chg="mod">
          <ac:chgData name="Michael J Benker" userId="22b70921-827e-490f-b077-ee132a4af0f9" providerId="ADAL" clId="{9592C6DD-075D-4C38-8421-E5CF1988858C}" dt="2020-03-30T23:03:06.601" v="774" actId="20577"/>
          <ac:spMkLst>
            <pc:docMk/>
            <pc:sldMk cId="1875588569" sldId="272"/>
            <ac:spMk id="3" creationId="{BC76435B-6708-4FB1-A05C-D82552C4255A}"/>
          </ac:spMkLst>
        </pc:spChg>
      </pc:sldChg>
      <pc:sldChg chg="modSp add mod ord">
        <pc:chgData name="Michael J Benker" userId="22b70921-827e-490f-b077-ee132a4af0f9" providerId="ADAL" clId="{9592C6DD-075D-4C38-8421-E5CF1988858C}" dt="2020-03-31T20:23:17.393" v="2781" actId="115"/>
        <pc:sldMkLst>
          <pc:docMk/>
          <pc:sldMk cId="1674760652" sldId="273"/>
        </pc:sldMkLst>
        <pc:spChg chg="mod">
          <ac:chgData name="Michael J Benker" userId="22b70921-827e-490f-b077-ee132a4af0f9" providerId="ADAL" clId="{9592C6DD-075D-4C38-8421-E5CF1988858C}" dt="2020-03-30T23:53:40.229" v="1741" actId="20577"/>
          <ac:spMkLst>
            <pc:docMk/>
            <pc:sldMk cId="1674760652" sldId="273"/>
            <ac:spMk id="2" creationId="{B912E739-8EC8-425D-98AC-124D075CB028}"/>
          </ac:spMkLst>
        </pc:spChg>
        <pc:spChg chg="mod">
          <ac:chgData name="Michael J Benker" userId="22b70921-827e-490f-b077-ee132a4af0f9" providerId="ADAL" clId="{9592C6DD-075D-4C38-8421-E5CF1988858C}" dt="2020-03-31T20:23:17.393" v="2781" actId="115"/>
          <ac:spMkLst>
            <pc:docMk/>
            <pc:sldMk cId="1674760652" sldId="273"/>
            <ac:spMk id="3" creationId="{FBE39B99-2771-4DD8-A1F3-B7E5A4094C60}"/>
          </ac:spMkLst>
        </pc:spChg>
      </pc:sldChg>
      <pc:sldChg chg="modSp mod">
        <pc:chgData name="Michael J Benker" userId="22b70921-827e-490f-b077-ee132a4af0f9" providerId="ADAL" clId="{9592C6DD-075D-4C38-8421-E5CF1988858C}" dt="2020-03-31T04:40:00.469" v="2158" actId="20577"/>
        <pc:sldMkLst>
          <pc:docMk/>
          <pc:sldMk cId="2705043613" sldId="275"/>
        </pc:sldMkLst>
        <pc:spChg chg="mod">
          <ac:chgData name="Michael J Benker" userId="22b70921-827e-490f-b077-ee132a4af0f9" providerId="ADAL" clId="{9592C6DD-075D-4C38-8421-E5CF1988858C}" dt="2020-03-31T04:40:00.469" v="2158" actId="20577"/>
          <ac:spMkLst>
            <pc:docMk/>
            <pc:sldMk cId="2705043613" sldId="275"/>
            <ac:spMk id="2" creationId="{7DF1FAE2-03BA-4137-ADFE-A77DE2B70062}"/>
          </ac:spMkLst>
        </pc:spChg>
        <pc:spChg chg="mod">
          <ac:chgData name="Michael J Benker" userId="22b70921-827e-490f-b077-ee132a4af0f9" providerId="ADAL" clId="{9592C6DD-075D-4C38-8421-E5CF1988858C}" dt="2020-03-31T00:12:42.898" v="1842" actId="27636"/>
          <ac:spMkLst>
            <pc:docMk/>
            <pc:sldMk cId="2705043613" sldId="275"/>
            <ac:spMk id="3" creationId="{AF062FC2-2172-4F51-ABCD-C57C72105116}"/>
          </ac:spMkLst>
        </pc:spChg>
      </pc:sldChg>
      <pc:sldChg chg="addSp delSp modSp add mod">
        <pc:chgData name="Michael J Benker" userId="22b70921-827e-490f-b077-ee132a4af0f9" providerId="ADAL" clId="{9592C6DD-075D-4C38-8421-E5CF1988858C}" dt="2020-03-31T22:59:54.830" v="2892" actId="478"/>
        <pc:sldMkLst>
          <pc:docMk/>
          <pc:sldMk cId="845054114" sldId="276"/>
        </pc:sldMkLst>
        <pc:spChg chg="mod">
          <ac:chgData name="Michael J Benker" userId="22b70921-827e-490f-b077-ee132a4af0f9" providerId="ADAL" clId="{9592C6DD-075D-4C38-8421-E5CF1988858C}" dt="2020-03-30T23:05:57.286" v="885" actId="20577"/>
          <ac:spMkLst>
            <pc:docMk/>
            <pc:sldMk cId="845054114" sldId="276"/>
            <ac:spMk id="2" creationId="{1C9C422D-FC82-4E76-8939-1AF87AA21E17}"/>
          </ac:spMkLst>
        </pc:spChg>
        <pc:spChg chg="del mod">
          <ac:chgData name="Michael J Benker" userId="22b70921-827e-490f-b077-ee132a4af0f9" providerId="ADAL" clId="{9592C6DD-075D-4C38-8421-E5CF1988858C}" dt="2020-03-31T22:59:10.912" v="2890" actId="931"/>
          <ac:spMkLst>
            <pc:docMk/>
            <pc:sldMk cId="845054114" sldId="276"/>
            <ac:spMk id="3" creationId="{B319DD8F-06BD-4EB0-BFEF-486046B9F60A}"/>
          </ac:spMkLst>
        </pc:spChg>
        <pc:spChg chg="add mod">
          <ac:chgData name="Michael J Benker" userId="22b70921-827e-490f-b077-ee132a4af0f9" providerId="ADAL" clId="{9592C6DD-075D-4C38-8421-E5CF1988858C}" dt="2020-03-31T22:59:54.830" v="2892" actId="478"/>
          <ac:spMkLst>
            <pc:docMk/>
            <pc:sldMk cId="845054114" sldId="276"/>
            <ac:spMk id="10" creationId="{E6AF5DF8-DB6E-416B-B794-DCA842BE3405}"/>
          </ac:spMkLst>
        </pc:spChg>
        <pc:picChg chg="add del mod">
          <ac:chgData name="Michael J Benker" userId="22b70921-827e-490f-b077-ee132a4af0f9" providerId="ADAL" clId="{9592C6DD-075D-4C38-8421-E5CF1988858C}" dt="2020-03-31T22:59:54.830" v="2892" actId="478"/>
          <ac:picMkLst>
            <pc:docMk/>
            <pc:sldMk cId="845054114" sldId="276"/>
            <ac:picMk id="8" creationId="{1CF24E28-0AD4-4045-9576-1719B2E0E4A7}"/>
          </ac:picMkLst>
        </pc:picChg>
      </pc:sldChg>
      <pc:sldChg chg="modSp add mod">
        <pc:chgData name="Michael J Benker" userId="22b70921-827e-490f-b077-ee132a4af0f9" providerId="ADAL" clId="{9592C6DD-075D-4C38-8421-E5CF1988858C}" dt="2020-03-30T23:09:51.744" v="999" actId="20577"/>
        <pc:sldMkLst>
          <pc:docMk/>
          <pc:sldMk cId="3669491596" sldId="277"/>
        </pc:sldMkLst>
        <pc:spChg chg="mod">
          <ac:chgData name="Michael J Benker" userId="22b70921-827e-490f-b077-ee132a4af0f9" providerId="ADAL" clId="{9592C6DD-075D-4C38-8421-E5CF1988858C}" dt="2020-03-30T23:07:18.831" v="914" actId="20577"/>
          <ac:spMkLst>
            <pc:docMk/>
            <pc:sldMk cId="3669491596" sldId="277"/>
            <ac:spMk id="2" creationId="{F094F188-A1B8-464B-9936-9841B636CBF1}"/>
          </ac:spMkLst>
        </pc:spChg>
        <pc:spChg chg="mod">
          <ac:chgData name="Michael J Benker" userId="22b70921-827e-490f-b077-ee132a4af0f9" providerId="ADAL" clId="{9592C6DD-075D-4C38-8421-E5CF1988858C}" dt="2020-03-30T23:09:51.744" v="999" actId="20577"/>
          <ac:spMkLst>
            <pc:docMk/>
            <pc:sldMk cId="3669491596" sldId="277"/>
            <ac:spMk id="3" creationId="{83A129B3-5D91-457D-B7B7-F3CC09B8AE41}"/>
          </ac:spMkLst>
        </pc:spChg>
      </pc:sldChg>
      <pc:sldChg chg="modSp add mod">
        <pc:chgData name="Michael J Benker" userId="22b70921-827e-490f-b077-ee132a4af0f9" providerId="ADAL" clId="{9592C6DD-075D-4C38-8421-E5CF1988858C}" dt="2020-03-31T00:12:42.467" v="1841" actId="27636"/>
        <pc:sldMkLst>
          <pc:docMk/>
          <pc:sldMk cId="1844913572" sldId="278"/>
        </pc:sldMkLst>
        <pc:spChg chg="mod">
          <ac:chgData name="Michael J Benker" userId="22b70921-827e-490f-b077-ee132a4af0f9" providerId="ADAL" clId="{9592C6DD-075D-4C38-8421-E5CF1988858C}" dt="2020-03-30T23:16:43.654" v="1108" actId="20577"/>
          <ac:spMkLst>
            <pc:docMk/>
            <pc:sldMk cId="1844913572" sldId="278"/>
            <ac:spMk id="2" creationId="{1690FF66-5CCA-4E53-855A-1ED6ED5A2255}"/>
          </ac:spMkLst>
        </pc:spChg>
        <pc:spChg chg="mod">
          <ac:chgData name="Michael J Benker" userId="22b70921-827e-490f-b077-ee132a4af0f9" providerId="ADAL" clId="{9592C6DD-075D-4C38-8421-E5CF1988858C}" dt="2020-03-31T00:12:42.467" v="1841" actId="27636"/>
          <ac:spMkLst>
            <pc:docMk/>
            <pc:sldMk cId="1844913572" sldId="278"/>
            <ac:spMk id="7" creationId="{A3463346-6BB4-4937-A035-30C65917FB83}"/>
          </ac:spMkLst>
        </pc:spChg>
      </pc:sldChg>
      <pc:sldChg chg="modSp add mod addCm">
        <pc:chgData name="Michael J Benker" userId="22b70921-827e-490f-b077-ee132a4af0f9" providerId="ADAL" clId="{9592C6DD-075D-4C38-8421-E5CF1988858C}" dt="2020-03-31T17:21:58.859" v="2325" actId="1589"/>
        <pc:sldMkLst>
          <pc:docMk/>
          <pc:sldMk cId="58682782" sldId="279"/>
        </pc:sldMkLst>
        <pc:spChg chg="mod">
          <ac:chgData name="Michael J Benker" userId="22b70921-827e-490f-b077-ee132a4af0f9" providerId="ADAL" clId="{9592C6DD-075D-4C38-8421-E5CF1988858C}" dt="2020-03-30T23:17:12.932" v="1142" actId="20577"/>
          <ac:spMkLst>
            <pc:docMk/>
            <pc:sldMk cId="58682782" sldId="279"/>
            <ac:spMk id="2" creationId="{87AF7802-1D2B-479E-8BD6-C618956E33A8}"/>
          </ac:spMkLst>
        </pc:spChg>
      </pc:sldChg>
      <pc:sldChg chg="modSp add mod">
        <pc:chgData name="Michael J Benker" userId="22b70921-827e-490f-b077-ee132a4af0f9" providerId="ADAL" clId="{9592C6DD-075D-4C38-8421-E5CF1988858C}" dt="2020-03-30T23:17:23.483" v="1163" actId="20577"/>
        <pc:sldMkLst>
          <pc:docMk/>
          <pc:sldMk cId="3375903542" sldId="280"/>
        </pc:sldMkLst>
        <pc:spChg chg="mod">
          <ac:chgData name="Michael J Benker" userId="22b70921-827e-490f-b077-ee132a4af0f9" providerId="ADAL" clId="{9592C6DD-075D-4C38-8421-E5CF1988858C}" dt="2020-03-30T23:17:23.483" v="1163" actId="20577"/>
          <ac:spMkLst>
            <pc:docMk/>
            <pc:sldMk cId="3375903542" sldId="280"/>
            <ac:spMk id="2" creationId="{46E8CDF8-2C4E-4BAF-98F0-E72C64C5B12D}"/>
          </ac:spMkLst>
        </pc:spChg>
      </pc:sldChg>
      <pc:sldChg chg="modSp mod">
        <pc:chgData name="Michael J Benker" userId="22b70921-827e-490f-b077-ee132a4af0f9" providerId="ADAL" clId="{9592C6DD-075D-4C38-8421-E5CF1988858C}" dt="2020-03-31T04:34:34.039" v="2095" actId="6549"/>
        <pc:sldMkLst>
          <pc:docMk/>
          <pc:sldMk cId="1559830029" sldId="281"/>
        </pc:sldMkLst>
        <pc:spChg chg="mod">
          <ac:chgData name="Michael J Benker" userId="22b70921-827e-490f-b077-ee132a4af0f9" providerId="ADAL" clId="{9592C6DD-075D-4C38-8421-E5CF1988858C}" dt="2020-03-31T04:34:34.039" v="2095" actId="6549"/>
          <ac:spMkLst>
            <pc:docMk/>
            <pc:sldMk cId="1559830029" sldId="281"/>
            <ac:spMk id="3" creationId="{CF7B9010-3176-45B7-90EC-836C994F8557}"/>
          </ac:spMkLst>
        </pc:spChg>
      </pc:sldChg>
      <pc:sldChg chg="modSp mod">
        <pc:chgData name="Michael J Benker" userId="22b70921-827e-490f-b077-ee132a4af0f9" providerId="ADAL" clId="{9592C6DD-075D-4C38-8421-E5CF1988858C}" dt="2020-03-31T04:33:46.397" v="2068" actId="20577"/>
        <pc:sldMkLst>
          <pc:docMk/>
          <pc:sldMk cId="673614856" sldId="282"/>
        </pc:sldMkLst>
        <pc:spChg chg="mod">
          <ac:chgData name="Michael J Benker" userId="22b70921-827e-490f-b077-ee132a4af0f9" providerId="ADAL" clId="{9592C6DD-075D-4C38-8421-E5CF1988858C}" dt="2020-03-31T04:33:46.397" v="2068" actId="20577"/>
          <ac:spMkLst>
            <pc:docMk/>
            <pc:sldMk cId="673614856" sldId="282"/>
            <ac:spMk id="2" creationId="{F4884CC1-698C-4C06-8E73-6EFB524EA2A3}"/>
          </ac:spMkLst>
        </pc:spChg>
      </pc:sldChg>
      <pc:sldChg chg="modSp mod">
        <pc:chgData name="Michael J Benker" userId="22b70921-827e-490f-b077-ee132a4af0f9" providerId="ADAL" clId="{9592C6DD-075D-4C38-8421-E5CF1988858C}" dt="2020-03-31T04:33:58.567" v="2093" actId="20577"/>
        <pc:sldMkLst>
          <pc:docMk/>
          <pc:sldMk cId="2522640489" sldId="283"/>
        </pc:sldMkLst>
        <pc:spChg chg="mod">
          <ac:chgData name="Michael J Benker" userId="22b70921-827e-490f-b077-ee132a4af0f9" providerId="ADAL" clId="{9592C6DD-075D-4C38-8421-E5CF1988858C}" dt="2020-03-31T04:33:58.567" v="2093" actId="20577"/>
          <ac:spMkLst>
            <pc:docMk/>
            <pc:sldMk cId="2522640489" sldId="283"/>
            <ac:spMk id="2" creationId="{4A131332-1DB5-4ADB-864C-C0536184FE61}"/>
          </ac:spMkLst>
        </pc:spChg>
      </pc:sldChg>
      <pc:sldChg chg="del">
        <pc:chgData name="Michael J Benker" userId="22b70921-827e-490f-b077-ee132a4af0f9" providerId="ADAL" clId="{9592C6DD-075D-4C38-8421-E5CF1988858C}" dt="2020-03-31T04:34:20.727" v="2094" actId="47"/>
        <pc:sldMkLst>
          <pc:docMk/>
          <pc:sldMk cId="2993836339" sldId="284"/>
        </pc:sldMkLst>
      </pc:sldChg>
      <pc:sldChg chg="modSp mod ord">
        <pc:chgData name="Michael J Benker" userId="22b70921-827e-490f-b077-ee132a4af0f9" providerId="ADAL" clId="{9592C6DD-075D-4C38-8421-E5CF1988858C}" dt="2020-03-31T04:34:45.848" v="2107" actId="20577"/>
        <pc:sldMkLst>
          <pc:docMk/>
          <pc:sldMk cId="1628472735" sldId="285"/>
        </pc:sldMkLst>
        <pc:spChg chg="mod">
          <ac:chgData name="Michael J Benker" userId="22b70921-827e-490f-b077-ee132a4af0f9" providerId="ADAL" clId="{9592C6DD-075D-4C38-8421-E5CF1988858C}" dt="2020-03-31T04:34:45.848" v="2107" actId="20577"/>
          <ac:spMkLst>
            <pc:docMk/>
            <pc:sldMk cId="1628472735" sldId="285"/>
            <ac:spMk id="2" creationId="{67D5C5B9-6BA0-41C9-8A58-EE198CF97FC7}"/>
          </ac:spMkLst>
        </pc:spChg>
      </pc:sldChg>
      <pc:sldChg chg="modSp mod">
        <pc:chgData name="Michael J Benker" userId="22b70921-827e-490f-b077-ee132a4af0f9" providerId="ADAL" clId="{9592C6DD-075D-4C38-8421-E5CF1988858C}" dt="2020-04-01T00:33:40.880" v="2897" actId="20577"/>
        <pc:sldMkLst>
          <pc:docMk/>
          <pc:sldMk cId="3494148309" sldId="286"/>
        </pc:sldMkLst>
        <pc:spChg chg="mod">
          <ac:chgData name="Michael J Benker" userId="22b70921-827e-490f-b077-ee132a4af0f9" providerId="ADAL" clId="{9592C6DD-075D-4C38-8421-E5CF1988858C}" dt="2020-04-01T00:33:40.880" v="2897" actId="20577"/>
          <ac:spMkLst>
            <pc:docMk/>
            <pc:sldMk cId="3494148309" sldId="286"/>
            <ac:spMk id="2" creationId="{EED09C6F-420E-4897-86E6-307384E74D0A}"/>
          </ac:spMkLst>
        </pc:spChg>
      </pc:sldChg>
      <pc:sldChg chg="addSp modSp add mod">
        <pc:chgData name="Michael J Benker" userId="22b70921-827e-490f-b077-ee132a4af0f9" providerId="ADAL" clId="{9592C6DD-075D-4C38-8421-E5CF1988858C}" dt="2020-03-31T04:41:40.837" v="2163" actId="20577"/>
        <pc:sldMkLst>
          <pc:docMk/>
          <pc:sldMk cId="980454150" sldId="289"/>
        </pc:sldMkLst>
        <pc:spChg chg="mod">
          <ac:chgData name="Michael J Benker" userId="22b70921-827e-490f-b077-ee132a4af0f9" providerId="ADAL" clId="{9592C6DD-075D-4C38-8421-E5CF1988858C}" dt="2020-03-31T04:41:40.837" v="2163" actId="20577"/>
          <ac:spMkLst>
            <pc:docMk/>
            <pc:sldMk cId="980454150" sldId="289"/>
            <ac:spMk id="2" creationId="{BCFD659C-3D98-4A01-83C2-DEEEEF4EE054}"/>
          </ac:spMkLst>
        </pc:spChg>
        <pc:picChg chg="add mod">
          <ac:chgData name="Michael J Benker" userId="22b70921-827e-490f-b077-ee132a4af0f9" providerId="ADAL" clId="{9592C6DD-075D-4C38-8421-E5CF1988858C}" dt="2020-03-31T04:41:25.815" v="2162" actId="1076"/>
          <ac:picMkLst>
            <pc:docMk/>
            <pc:sldMk cId="980454150" sldId="289"/>
            <ac:picMk id="1026" creationId="{0A814D3A-9E12-4290-8D0D-92D2BF5D2D4E}"/>
          </ac:picMkLst>
        </pc:picChg>
      </pc:sldChg>
      <pc:sldChg chg="addSp delSp modSp add del mod">
        <pc:chgData name="Michael J Benker" userId="22b70921-827e-490f-b077-ee132a4af0f9" providerId="ADAL" clId="{9592C6DD-075D-4C38-8421-E5CF1988858C}" dt="2020-04-06T22:11:40.633" v="3583" actId="47"/>
        <pc:sldMkLst>
          <pc:docMk/>
          <pc:sldMk cId="2975899252" sldId="290"/>
        </pc:sldMkLst>
        <pc:spChg chg="mod">
          <ac:chgData name="Michael J Benker" userId="22b70921-827e-490f-b077-ee132a4af0f9" providerId="ADAL" clId="{9592C6DD-075D-4C38-8421-E5CF1988858C}" dt="2020-04-06T21:54:16.504" v="3580" actId="1076"/>
          <ac:spMkLst>
            <pc:docMk/>
            <pc:sldMk cId="2975899252" sldId="290"/>
            <ac:spMk id="2" creationId="{7822CEC1-7DB6-4325-A7B3-92E51F87CFEB}"/>
          </ac:spMkLst>
        </pc:spChg>
        <pc:spChg chg="del">
          <ac:chgData name="Michael J Benker" userId="22b70921-827e-490f-b077-ee132a4af0f9" providerId="ADAL" clId="{9592C6DD-075D-4C38-8421-E5CF1988858C}" dt="2020-04-01T00:54:33.312" v="3555"/>
          <ac:spMkLst>
            <pc:docMk/>
            <pc:sldMk cId="2975899252" sldId="290"/>
            <ac:spMk id="3" creationId="{691E824E-575F-4FC8-A29E-63598966A257}"/>
          </ac:spMkLst>
        </pc:spChg>
        <pc:spChg chg="add mod">
          <ac:chgData name="Michael J Benker" userId="22b70921-827e-490f-b077-ee132a4af0f9" providerId="ADAL" clId="{9592C6DD-075D-4C38-8421-E5CF1988858C}" dt="2020-04-06T21:28:18.406" v="3569"/>
          <ac:spMkLst>
            <pc:docMk/>
            <pc:sldMk cId="2975899252" sldId="290"/>
            <ac:spMk id="10" creationId="{00A92958-4CB5-4381-BCA5-15E424D017AA}"/>
          </ac:spMkLst>
        </pc:spChg>
        <pc:picChg chg="add del mod">
          <ac:chgData name="Michael J Benker" userId="22b70921-827e-490f-b077-ee132a4af0f9" providerId="ADAL" clId="{9592C6DD-075D-4C38-8421-E5CF1988858C}" dt="2020-04-01T00:57:21.212" v="3558" actId="478"/>
          <ac:picMkLst>
            <pc:docMk/>
            <pc:sldMk cId="2975899252" sldId="290"/>
            <ac:picMk id="8" creationId="{80EEAEDF-378E-4933-B690-1A155E00F20D}"/>
          </ac:picMkLst>
        </pc:picChg>
        <pc:picChg chg="add mod">
          <ac:chgData name="Michael J Benker" userId="22b70921-827e-490f-b077-ee132a4af0f9" providerId="ADAL" clId="{9592C6DD-075D-4C38-8421-E5CF1988858C}" dt="2020-04-06T21:28:28.561" v="3572" actId="1076"/>
          <ac:picMkLst>
            <pc:docMk/>
            <pc:sldMk cId="2975899252" sldId="290"/>
            <ac:picMk id="1026" creationId="{A16C608D-2C39-4123-870C-3F3C0402F07E}"/>
          </ac:picMkLst>
        </pc:picChg>
        <pc:picChg chg="add mod">
          <ac:chgData name="Michael J Benker" userId="22b70921-827e-490f-b077-ee132a4af0f9" providerId="ADAL" clId="{9592C6DD-075D-4C38-8421-E5CF1988858C}" dt="2020-04-06T21:28:42.801" v="3574" actId="1076"/>
          <ac:picMkLst>
            <pc:docMk/>
            <pc:sldMk cId="2975899252" sldId="290"/>
            <ac:picMk id="1028" creationId="{DF353923-3155-4D25-8F6E-1157E7D9D712}"/>
          </ac:picMkLst>
        </pc:picChg>
        <pc:picChg chg="add mod">
          <ac:chgData name="Michael J Benker" userId="22b70921-827e-490f-b077-ee132a4af0f9" providerId="ADAL" clId="{9592C6DD-075D-4C38-8421-E5CF1988858C}" dt="2020-04-06T21:30:11.595" v="3578" actId="1076"/>
          <ac:picMkLst>
            <pc:docMk/>
            <pc:sldMk cId="2975899252" sldId="290"/>
            <ac:picMk id="1030" creationId="{F88E7615-965B-4E19-9F12-959F5E93ED20}"/>
          </ac:picMkLst>
        </pc:picChg>
      </pc:sldChg>
      <pc:sldChg chg="modSp add mod">
        <pc:chgData name="Michael J Benker" userId="22b70921-827e-490f-b077-ee132a4af0f9" providerId="ADAL" clId="{9592C6DD-075D-4C38-8421-E5CF1988858C}" dt="2020-04-08T21:21:10.732" v="3717" actId="20577"/>
        <pc:sldMkLst>
          <pc:docMk/>
          <pc:sldMk cId="1853501264" sldId="296"/>
        </pc:sldMkLst>
        <pc:spChg chg="mod">
          <ac:chgData name="Michael J Benker" userId="22b70921-827e-490f-b077-ee132a4af0f9" providerId="ADAL" clId="{9592C6DD-075D-4C38-8421-E5CF1988858C}" dt="2020-04-08T21:21:10.732" v="3717" actId="20577"/>
          <ac:spMkLst>
            <pc:docMk/>
            <pc:sldMk cId="1853501264" sldId="296"/>
            <ac:spMk id="2" creationId="{AAD06298-5C8E-4FCC-AED8-FBECA1EAD0E8}"/>
          </ac:spMkLst>
        </pc:spChg>
      </pc:sldChg>
      <pc:sldMasterChg chg="modSldLayout">
        <pc:chgData name="Michael J Benker" userId="22b70921-827e-490f-b077-ee132a4af0f9" providerId="ADAL" clId="{9592C6DD-075D-4C38-8421-E5CF1988858C}" dt="2020-03-30T23:25:47.588" v="1168" actId="20577"/>
        <pc:sldMasterMkLst>
          <pc:docMk/>
          <pc:sldMasterMk cId="120617024" sldId="2147483759"/>
        </pc:sldMasterMkLst>
        <pc:sldLayoutChg chg="modSp mod">
          <pc:chgData name="Michael J Benker" userId="22b70921-827e-490f-b077-ee132a4af0f9" providerId="ADAL" clId="{9592C6DD-075D-4C38-8421-E5CF1988858C}" dt="2020-03-30T23:25:47.588" v="1168" actId="20577"/>
          <pc:sldLayoutMkLst>
            <pc:docMk/>
            <pc:sldMasterMk cId="120617024" sldId="2147483759"/>
            <pc:sldLayoutMk cId="2770125875" sldId="2147483761"/>
          </pc:sldLayoutMkLst>
          <pc:spChg chg="mod">
            <ac:chgData name="Michael J Benker" userId="22b70921-827e-490f-b077-ee132a4af0f9" providerId="ADAL" clId="{9592C6DD-075D-4C38-8421-E5CF1988858C}" dt="2020-03-30T23:25:47.588" v="1168" actId="20577"/>
            <ac:spMkLst>
              <pc:docMk/>
              <pc:sldMasterMk cId="120617024" sldId="2147483759"/>
              <pc:sldLayoutMk cId="2770125875" sldId="2147483761"/>
              <ac:spMk id="6" creationId="{15989F93-95D7-4ED4-ACD0-350BE743A18D}"/>
            </ac:spMkLst>
          </pc:spChg>
        </pc:sldLayoutChg>
      </pc:sldMasterChg>
      <pc:sldMasterChg chg="modSldLayout">
        <pc:chgData name="Michael J Benker" userId="22b70921-827e-490f-b077-ee132a4af0f9" providerId="ADAL" clId="{9592C6DD-075D-4C38-8421-E5CF1988858C}" dt="2020-03-31T04:37:15.568" v="2137" actId="14100"/>
        <pc:sldMasterMkLst>
          <pc:docMk/>
          <pc:sldMasterMk cId="2802848817" sldId="2147483771"/>
        </pc:sldMasterMkLst>
        <pc:sldLayoutChg chg="modSp mod">
          <pc:chgData name="Michael J Benker" userId="22b70921-827e-490f-b077-ee132a4af0f9" providerId="ADAL" clId="{9592C6DD-075D-4C38-8421-E5CF1988858C}" dt="2020-03-31T04:37:15.568" v="2137" actId="14100"/>
          <pc:sldLayoutMkLst>
            <pc:docMk/>
            <pc:sldMasterMk cId="2802848817" sldId="2147483771"/>
            <pc:sldLayoutMk cId="2141078183" sldId="2147483773"/>
          </pc:sldLayoutMkLst>
          <pc:spChg chg="mod">
            <ac:chgData name="Michael J Benker" userId="22b70921-827e-490f-b077-ee132a4af0f9" providerId="ADAL" clId="{9592C6DD-075D-4C38-8421-E5CF1988858C}" dt="2020-03-31T00:13:11.053" v="1844" actId="1076"/>
            <ac:spMkLst>
              <pc:docMk/>
              <pc:sldMasterMk cId="2802848817" sldId="2147483771"/>
              <pc:sldLayoutMk cId="2141078183" sldId="2147483773"/>
              <ac:spMk id="2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4:37:15.568" v="2137" actId="14100"/>
            <ac:spMkLst>
              <pc:docMk/>
              <pc:sldMasterMk cId="2802848817" sldId="2147483771"/>
              <pc:sldLayoutMk cId="2141078183" sldId="2147483773"/>
              <ac:spMk id="3" creationId="{00000000-0000-0000-0000-000000000000}"/>
            </ac:spMkLst>
          </pc:spChg>
        </pc:sldLayoutChg>
        <pc:sldLayoutChg chg="modSp mod">
          <pc:chgData name="Michael J Benker" userId="22b70921-827e-490f-b077-ee132a4af0f9" providerId="ADAL" clId="{9592C6DD-075D-4C38-8421-E5CF1988858C}" dt="2020-03-31T00:15:34.503" v="1866" actId="14100"/>
          <pc:sldLayoutMkLst>
            <pc:docMk/>
            <pc:sldMasterMk cId="2802848817" sldId="2147483771"/>
            <pc:sldLayoutMk cId="2867941526" sldId="2147483775"/>
          </pc:sldLayoutMkLst>
          <pc:spChg chg="mod">
            <ac:chgData name="Michael J Benker" userId="22b70921-827e-490f-b077-ee132a4af0f9" providerId="ADAL" clId="{9592C6DD-075D-4C38-8421-E5CF1988858C}" dt="2020-03-31T00:15:34.503" v="1866" actId="14100"/>
            <ac:spMkLst>
              <pc:docMk/>
              <pc:sldMasterMk cId="2802848817" sldId="2147483771"/>
              <pc:sldLayoutMk cId="2867941526" sldId="2147483775"/>
              <ac:spMk id="2" creationId="{00000000-0000-0000-0000-000000000000}"/>
            </ac:spMkLst>
          </pc:spChg>
        </pc:sldLayoutChg>
        <pc:sldLayoutChg chg="modSp mod">
          <pc:chgData name="Michael J Benker" userId="22b70921-827e-490f-b077-ee132a4af0f9" providerId="ADAL" clId="{9592C6DD-075D-4C38-8421-E5CF1988858C}" dt="2020-03-31T00:14:56.909" v="1861" actId="1076"/>
          <pc:sldLayoutMkLst>
            <pc:docMk/>
            <pc:sldMasterMk cId="2802848817" sldId="2147483771"/>
            <pc:sldLayoutMk cId="1187830691" sldId="2147483776"/>
          </pc:sldLayoutMkLst>
          <pc:spChg chg="mod">
            <ac:chgData name="Michael J Benker" userId="22b70921-827e-490f-b077-ee132a4af0f9" providerId="ADAL" clId="{9592C6DD-075D-4C38-8421-E5CF1988858C}" dt="2020-03-31T00:13:33.441" v="1848" actId="14100"/>
            <ac:spMkLst>
              <pc:docMk/>
              <pc:sldMasterMk cId="2802848817" sldId="2147483771"/>
              <pc:sldLayoutMk cId="1187830691" sldId="2147483776"/>
              <ac:spMk id="2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46.876" v="1859" actId="1076"/>
            <ac:spMkLst>
              <pc:docMk/>
              <pc:sldMasterMk cId="2802848817" sldId="2147483771"/>
              <pc:sldLayoutMk cId="1187830691" sldId="2147483776"/>
              <ac:spMk id="3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38.602" v="1858" actId="14100"/>
            <ac:spMkLst>
              <pc:docMk/>
              <pc:sldMasterMk cId="2802848817" sldId="2147483771"/>
              <pc:sldLayoutMk cId="1187830691" sldId="2147483776"/>
              <ac:spMk id="4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56.909" v="1861" actId="1076"/>
            <ac:spMkLst>
              <pc:docMk/>
              <pc:sldMasterMk cId="2802848817" sldId="2147483771"/>
              <pc:sldLayoutMk cId="1187830691" sldId="2147483776"/>
              <ac:spMk id="5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51.803" v="1860" actId="14100"/>
            <ac:spMkLst>
              <pc:docMk/>
              <pc:sldMasterMk cId="2802848817" sldId="2147483771"/>
              <pc:sldLayoutMk cId="1187830691" sldId="2147483776"/>
              <ac:spMk id="6" creationId="{00000000-0000-0000-0000-000000000000}"/>
            </ac:spMkLst>
          </pc:spChg>
        </pc:sldLayoutChg>
        <pc:sldLayoutChg chg="modSp mod">
          <pc:chgData name="Michael J Benker" userId="22b70921-827e-490f-b077-ee132a4af0f9" providerId="ADAL" clId="{9592C6DD-075D-4C38-8421-E5CF1988858C}" dt="2020-03-31T00:15:08.107" v="1863" actId="14100"/>
          <pc:sldLayoutMkLst>
            <pc:docMk/>
            <pc:sldMasterMk cId="2802848817" sldId="2147483771"/>
            <pc:sldLayoutMk cId="1554723907" sldId="2147483777"/>
          </pc:sldLayoutMkLst>
          <pc:spChg chg="mod">
            <ac:chgData name="Michael J Benker" userId="22b70921-827e-490f-b077-ee132a4af0f9" providerId="ADAL" clId="{9592C6DD-075D-4C38-8421-E5CF1988858C}" dt="2020-03-31T00:15:08.107" v="1863" actId="14100"/>
            <ac:spMkLst>
              <pc:docMk/>
              <pc:sldMasterMk cId="2802848817" sldId="2147483771"/>
              <pc:sldLayoutMk cId="1554723907" sldId="2147483777"/>
              <ac:spMk id="2" creationId="{00000000-0000-0000-0000-000000000000}"/>
            </ac:spMkLst>
          </pc:spChg>
        </pc:sldLayoutChg>
        <pc:sldLayoutChg chg="modSp mod">
          <pc:chgData name="Michael J Benker" userId="22b70921-827e-490f-b077-ee132a4af0f9" providerId="ADAL" clId="{9592C6DD-075D-4C38-8421-E5CF1988858C}" dt="2020-03-31T00:14:26.484" v="1856" actId="1076"/>
          <pc:sldLayoutMkLst>
            <pc:docMk/>
            <pc:sldMasterMk cId="2802848817" sldId="2147483771"/>
            <pc:sldLayoutMk cId="2718485567" sldId="2147483779"/>
          </pc:sldLayoutMkLst>
          <pc:spChg chg="mod">
            <ac:chgData name="Michael J Benker" userId="22b70921-827e-490f-b077-ee132a4af0f9" providerId="ADAL" clId="{9592C6DD-075D-4C38-8421-E5CF1988858C}" dt="2020-03-31T00:14:26.484" v="1856" actId="1076"/>
            <ac:spMkLst>
              <pc:docMk/>
              <pc:sldMasterMk cId="2802848817" sldId="2147483771"/>
              <pc:sldLayoutMk cId="2718485567" sldId="2147483779"/>
              <ac:spMk id="2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16.139" v="1854" actId="14100"/>
            <ac:spMkLst>
              <pc:docMk/>
              <pc:sldMasterMk cId="2802848817" sldId="2147483771"/>
              <pc:sldLayoutMk cId="2718485567" sldId="2147483779"/>
              <ac:spMk id="3" creationId="{00000000-0000-0000-0000-000000000000}"/>
            </ac:spMkLst>
          </pc:spChg>
          <pc:spChg chg="mod">
            <ac:chgData name="Michael J Benker" userId="22b70921-827e-490f-b077-ee132a4af0f9" providerId="ADAL" clId="{9592C6DD-075D-4C38-8421-E5CF1988858C}" dt="2020-03-31T00:14:21.895" v="1855" actId="14100"/>
            <ac:spMkLst>
              <pc:docMk/>
              <pc:sldMasterMk cId="2802848817" sldId="2147483771"/>
              <pc:sldLayoutMk cId="2718485567" sldId="2147483779"/>
              <ac:spMk id="4" creationId="{00000000-0000-0000-0000-000000000000}"/>
            </ac:spMkLst>
          </pc:spChg>
        </pc:sldLayoutChg>
        <pc:sldLayoutChg chg="modSp mod">
          <pc:chgData name="Michael J Benker" userId="22b70921-827e-490f-b077-ee132a4af0f9" providerId="ADAL" clId="{9592C6DD-075D-4C38-8421-E5CF1988858C}" dt="2020-03-31T00:15:14.936" v="1864" actId="14100"/>
          <pc:sldLayoutMkLst>
            <pc:docMk/>
            <pc:sldMasterMk cId="2802848817" sldId="2147483771"/>
            <pc:sldLayoutMk cId="6526764" sldId="2147483780"/>
          </pc:sldLayoutMkLst>
          <pc:spChg chg="mod">
            <ac:chgData name="Michael J Benker" userId="22b70921-827e-490f-b077-ee132a4af0f9" providerId="ADAL" clId="{9592C6DD-075D-4C38-8421-E5CF1988858C}" dt="2020-03-31T00:15:14.936" v="1864" actId="14100"/>
            <ac:spMkLst>
              <pc:docMk/>
              <pc:sldMasterMk cId="2802848817" sldId="2147483771"/>
              <pc:sldLayoutMk cId="6526764" sldId="2147483780"/>
              <ac:spMk id="3" creationId="{00000000-0000-0000-0000-000000000000}"/>
            </ac:spMkLst>
          </pc:spChg>
        </pc:sldLayoutChg>
      </pc:sldMasterChg>
    </pc:docChg>
  </pc:docChgLst>
  <pc:docChgLst>
    <pc:chgData name="Drew A Martins" userId="S::dmartins5@umassd.edu::f68bd026-7c8e-4a25-bf85-9fb888b699ae" providerId="AD" clId="Web-{033EC06F-0958-2AA9-6727-98ED0E50BF57}"/>
    <pc:docChg chg="addSld modSld">
      <pc:chgData name="Drew A Martins" userId="S::dmartins5@umassd.edu::f68bd026-7c8e-4a25-bf85-9fb888b699ae" providerId="AD" clId="Web-{033EC06F-0958-2AA9-6727-98ED0E50BF57}" dt="2020-04-27T03:28:14.123" v="4517" actId="20577"/>
      <pc:docMkLst>
        <pc:docMk/>
      </pc:docMkLst>
      <pc:sldChg chg="addSp delSp modSp add replId">
        <pc:chgData name="Drew A Martins" userId="S::dmartins5@umassd.edu::f68bd026-7c8e-4a25-bf85-9fb888b699ae" providerId="AD" clId="Web-{033EC06F-0958-2AA9-6727-98ED0E50BF57}" dt="2020-04-26T23:13:19.274" v="2249" actId="20577"/>
        <pc:sldMkLst>
          <pc:docMk/>
          <pc:sldMk cId="617835688" sldId="307"/>
        </pc:sldMkLst>
        <pc:spChg chg="mod">
          <ac:chgData name="Drew A Martins" userId="S::dmartins5@umassd.edu::f68bd026-7c8e-4a25-bf85-9fb888b699ae" providerId="AD" clId="Web-{033EC06F-0958-2AA9-6727-98ED0E50BF57}" dt="2020-04-26T22:27:42.972" v="1277" actId="20577"/>
          <ac:spMkLst>
            <pc:docMk/>
            <pc:sldMk cId="617835688" sldId="307"/>
            <ac:spMk id="2" creationId="{7CA794AD-0799-475F-B004-AF14BE45982F}"/>
          </ac:spMkLst>
        </pc:spChg>
        <pc:spChg chg="mod">
          <ac:chgData name="Drew A Martins" userId="S::dmartins5@umassd.edu::f68bd026-7c8e-4a25-bf85-9fb888b699ae" providerId="AD" clId="Web-{033EC06F-0958-2AA9-6727-98ED0E50BF57}" dt="2020-04-26T23:13:19.274" v="2249" actId="20577"/>
          <ac:spMkLst>
            <pc:docMk/>
            <pc:sldMk cId="617835688" sldId="307"/>
            <ac:spMk id="3" creationId="{057320B9-81E4-454B-AFF5-17C8F6FB0011}"/>
          </ac:spMkLst>
        </pc:spChg>
        <pc:spChg chg="del">
          <ac:chgData name="Drew A Martins" userId="S::dmartins5@umassd.edu::f68bd026-7c8e-4a25-bf85-9fb888b699ae" providerId="AD" clId="Web-{033EC06F-0958-2AA9-6727-98ED0E50BF57}" dt="2020-04-26T20:18:25.604" v="1"/>
          <ac:spMkLst>
            <pc:docMk/>
            <pc:sldMk cId="617835688" sldId="307"/>
            <ac:spMk id="4" creationId="{D60BC612-C966-4713-AE56-560F7B2BAC24}"/>
          </ac:spMkLst>
        </pc:spChg>
        <pc:spChg chg="add del mod">
          <ac:chgData name="Drew A Martins" userId="S::dmartins5@umassd.edu::f68bd026-7c8e-4a25-bf85-9fb888b699ae" providerId="AD" clId="Web-{033EC06F-0958-2AA9-6727-98ED0E50BF57}" dt="2020-04-26T20:18:31.089" v="2"/>
          <ac:spMkLst>
            <pc:docMk/>
            <pc:sldMk cId="617835688" sldId="307"/>
            <ac:spMk id="9" creationId="{CFBCC5CA-3D0E-4A73-98E5-5470612282BE}"/>
          </ac:spMkLst>
        </pc:spChg>
        <pc:picChg chg="add del mod">
          <ac:chgData name="Drew A Martins" userId="S::dmartins5@umassd.edu::f68bd026-7c8e-4a25-bf85-9fb888b699ae" providerId="AD" clId="Web-{033EC06F-0958-2AA9-6727-98ED0E50BF57}" dt="2020-04-26T21:56:47.878" v="155"/>
          <ac:picMkLst>
            <pc:docMk/>
            <pc:sldMk cId="617835688" sldId="307"/>
            <ac:picMk id="4" creationId="{E112FD93-D812-4501-8F25-F309C44C70D3}"/>
          </ac:picMkLst>
        </pc:picChg>
        <pc:picChg chg="add del mod">
          <ac:chgData name="Drew A Martins" userId="S::dmartins5@umassd.edu::f68bd026-7c8e-4a25-bf85-9fb888b699ae" providerId="AD" clId="Web-{033EC06F-0958-2AA9-6727-98ED0E50BF57}" dt="2020-04-26T22:31:31.044" v="1524"/>
          <ac:picMkLst>
            <pc:docMk/>
            <pc:sldMk cId="617835688" sldId="307"/>
            <ac:picMk id="9" creationId="{A0049A8F-AB0C-4F6F-B3CA-8E77B0B141AA}"/>
          </ac:picMkLst>
        </pc:picChg>
        <pc:picChg chg="add mod modCrop">
          <ac:chgData name="Drew A Martins" userId="S::dmartins5@umassd.edu::f68bd026-7c8e-4a25-bf85-9fb888b699ae" providerId="AD" clId="Web-{033EC06F-0958-2AA9-6727-98ED0E50BF57}" dt="2020-04-26T22:42:23.165" v="1819" actId="1076"/>
          <ac:picMkLst>
            <pc:docMk/>
            <pc:sldMk cId="617835688" sldId="307"/>
            <ac:picMk id="11" creationId="{36984F9D-A778-4FDB-8A4A-B48311A4DB62}"/>
          </ac:picMkLst>
        </pc:picChg>
      </pc:sldChg>
      <pc:sldChg chg="modSp add replId">
        <pc:chgData name="Drew A Martins" userId="S::dmartins5@umassd.edu::f68bd026-7c8e-4a25-bf85-9fb888b699ae" providerId="AD" clId="Web-{033EC06F-0958-2AA9-6727-98ED0E50BF57}" dt="2020-04-27T01:09:47.696" v="3765" actId="20577"/>
        <pc:sldMkLst>
          <pc:docMk/>
          <pc:sldMk cId="1388952105" sldId="309"/>
        </pc:sldMkLst>
        <pc:spChg chg="mod">
          <ac:chgData name="Drew A Martins" userId="S::dmartins5@umassd.edu::f68bd026-7c8e-4a25-bf85-9fb888b699ae" providerId="AD" clId="Web-{033EC06F-0958-2AA9-6727-98ED0E50BF57}" dt="2020-04-26T22:31:18.918" v="1518" actId="20577"/>
          <ac:spMkLst>
            <pc:docMk/>
            <pc:sldMk cId="1388952105" sldId="309"/>
            <ac:spMk id="2" creationId="{7CA794AD-0799-475F-B004-AF14BE45982F}"/>
          </ac:spMkLst>
        </pc:spChg>
        <pc:spChg chg="mod">
          <ac:chgData name="Drew A Martins" userId="S::dmartins5@umassd.edu::f68bd026-7c8e-4a25-bf85-9fb888b699ae" providerId="AD" clId="Web-{033EC06F-0958-2AA9-6727-98ED0E50BF57}" dt="2020-04-27T01:09:47.696" v="3765" actId="20577"/>
          <ac:spMkLst>
            <pc:docMk/>
            <pc:sldMk cId="1388952105" sldId="309"/>
            <ac:spMk id="3" creationId="{057320B9-81E4-454B-AFF5-17C8F6FB0011}"/>
          </ac:spMkLst>
        </pc:spChg>
        <pc:picChg chg="mod modCrop">
          <ac:chgData name="Drew A Martins" userId="S::dmartins5@umassd.edu::f68bd026-7c8e-4a25-bf85-9fb888b699ae" providerId="AD" clId="Web-{033EC06F-0958-2AA9-6727-98ED0E50BF57}" dt="2020-04-26T23:14:44.434" v="2706" actId="14100"/>
          <ac:picMkLst>
            <pc:docMk/>
            <pc:sldMk cId="1388952105" sldId="309"/>
            <ac:picMk id="9" creationId="{A0049A8F-AB0C-4F6F-B3CA-8E77B0B141AA}"/>
          </ac:picMkLst>
        </pc:picChg>
      </pc:sldChg>
      <pc:sldChg chg="addSp delSp modSp add replId">
        <pc:chgData name="Drew A Martins" userId="S::dmartins5@umassd.edu::f68bd026-7c8e-4a25-bf85-9fb888b699ae" providerId="AD" clId="Web-{033EC06F-0958-2AA9-6727-98ED0E50BF57}" dt="2020-04-27T03:28:13.592" v="4515" actId="20577"/>
        <pc:sldMkLst>
          <pc:docMk/>
          <pc:sldMk cId="815281483" sldId="310"/>
        </pc:sldMkLst>
        <pc:spChg chg="mod">
          <ac:chgData name="Drew A Martins" userId="S::dmartins5@umassd.edu::f68bd026-7c8e-4a25-bf85-9fb888b699ae" providerId="AD" clId="Web-{033EC06F-0958-2AA9-6727-98ED0E50BF57}" dt="2020-04-27T00:23:16.506" v="2731" actId="20577"/>
          <ac:spMkLst>
            <pc:docMk/>
            <pc:sldMk cId="815281483" sldId="310"/>
            <ac:spMk id="2" creationId="{7CA794AD-0799-475F-B004-AF14BE45982F}"/>
          </ac:spMkLst>
        </pc:spChg>
        <pc:spChg chg="mod">
          <ac:chgData name="Drew A Martins" userId="S::dmartins5@umassd.edu::f68bd026-7c8e-4a25-bf85-9fb888b699ae" providerId="AD" clId="Web-{033EC06F-0958-2AA9-6727-98ED0E50BF57}" dt="2020-04-27T03:28:13.592" v="4515" actId="20577"/>
          <ac:spMkLst>
            <pc:docMk/>
            <pc:sldMk cId="815281483" sldId="310"/>
            <ac:spMk id="3" creationId="{057320B9-81E4-454B-AFF5-17C8F6FB0011}"/>
          </ac:spMkLst>
        </pc:spChg>
        <pc:picChg chg="add mod">
          <ac:chgData name="Drew A Martins" userId="S::dmartins5@umassd.edu::f68bd026-7c8e-4a25-bf85-9fb888b699ae" providerId="AD" clId="Web-{033EC06F-0958-2AA9-6727-98ED0E50BF57}" dt="2020-04-27T00:51:05.938" v="3248" actId="1076"/>
          <ac:picMkLst>
            <pc:docMk/>
            <pc:sldMk cId="815281483" sldId="310"/>
            <ac:picMk id="4" creationId="{3B6A76B2-7B98-4313-AE10-17423156E65F}"/>
          </ac:picMkLst>
        </pc:picChg>
        <pc:picChg chg="del">
          <ac:chgData name="Drew A Martins" userId="S::dmartins5@umassd.edu::f68bd026-7c8e-4a25-bf85-9fb888b699ae" providerId="AD" clId="Web-{033EC06F-0958-2AA9-6727-98ED0E50BF57}" dt="2020-04-27T00:49:49.859" v="3244"/>
          <ac:picMkLst>
            <pc:docMk/>
            <pc:sldMk cId="815281483" sldId="310"/>
            <ac:picMk id="9" creationId="{A0049A8F-AB0C-4F6F-B3CA-8E77B0B141AA}"/>
          </ac:picMkLst>
        </pc:picChg>
      </pc:sldChg>
    </pc:docChg>
  </pc:docChgLst>
  <pc:docChgLst>
    <pc:chgData name="Ryan A Dumont" userId="c40b7864-8231-4a10-a856-4a4279dfedb3" providerId="ADAL" clId="{82011917-4746-4C57-A855-95A8CABC83C7}"/>
    <pc:docChg chg="undo custSel addSld delSld modSld">
      <pc:chgData name="Ryan A Dumont" userId="c40b7864-8231-4a10-a856-4a4279dfedb3" providerId="ADAL" clId="{82011917-4746-4C57-A855-95A8CABC83C7}" dt="2020-04-26T22:50:59.140" v="224" actId="27309"/>
      <pc:docMkLst>
        <pc:docMk/>
      </pc:docMkLst>
      <pc:sldChg chg="del">
        <pc:chgData name="Ryan A Dumont" userId="c40b7864-8231-4a10-a856-4a4279dfedb3" providerId="ADAL" clId="{82011917-4746-4C57-A855-95A8CABC83C7}" dt="2020-04-22T22:05:33.908" v="165" actId="47"/>
        <pc:sldMkLst>
          <pc:docMk/>
          <pc:sldMk cId="3669491596" sldId="277"/>
        </pc:sldMkLst>
      </pc:sldChg>
      <pc:sldChg chg="addSp modSp">
        <pc:chgData name="Ryan A Dumont" userId="c40b7864-8231-4a10-a856-4a4279dfedb3" providerId="ADAL" clId="{82011917-4746-4C57-A855-95A8CABC83C7}" dt="2020-04-26T22:50:59.140" v="224" actId="27309"/>
        <pc:sldMkLst>
          <pc:docMk/>
          <pc:sldMk cId="3375903542" sldId="280"/>
        </pc:sldMkLst>
        <pc:graphicFrameChg chg="add modGraphic">
          <ac:chgData name="Ryan A Dumont" userId="c40b7864-8231-4a10-a856-4a4279dfedb3" providerId="ADAL" clId="{82011917-4746-4C57-A855-95A8CABC83C7}" dt="2020-04-26T22:50:59.140" v="224" actId="27309"/>
          <ac:graphicFrameMkLst>
            <pc:docMk/>
            <pc:sldMk cId="3375903542" sldId="280"/>
            <ac:graphicFrameMk id="7" creationId="{B3DD58E1-1269-407C-A532-DE03C95F2588}"/>
          </ac:graphicFrameMkLst>
        </pc:graphicFrameChg>
      </pc:sldChg>
      <pc:sldChg chg="modSp">
        <pc:chgData name="Ryan A Dumont" userId="c40b7864-8231-4a10-a856-4a4279dfedb3" providerId="ADAL" clId="{82011917-4746-4C57-A855-95A8CABC83C7}" dt="2020-04-26T20:51:25.714" v="223" actId="20577"/>
        <pc:sldMkLst>
          <pc:docMk/>
          <pc:sldMk cId="673614856" sldId="282"/>
        </pc:sldMkLst>
        <pc:spChg chg="mod">
          <ac:chgData name="Ryan A Dumont" userId="c40b7864-8231-4a10-a856-4a4279dfedb3" providerId="ADAL" clId="{82011917-4746-4C57-A855-95A8CABC83C7}" dt="2020-04-26T20:51:25.714" v="223" actId="20577"/>
          <ac:spMkLst>
            <pc:docMk/>
            <pc:sldMk cId="673614856" sldId="282"/>
            <ac:spMk id="3" creationId="{D7C52EA3-E329-4959-AD0C-C26AFA68CD4B}"/>
          </ac:spMkLst>
        </pc:spChg>
      </pc:sldChg>
      <pc:sldChg chg="addSp modSp">
        <pc:chgData name="Ryan A Dumont" userId="c40b7864-8231-4a10-a856-4a4279dfedb3" providerId="ADAL" clId="{82011917-4746-4C57-A855-95A8CABC83C7}" dt="2020-04-25T19:35:06.256" v="212" actId="1076"/>
        <pc:sldMkLst>
          <pc:docMk/>
          <pc:sldMk cId="2080518136" sldId="291"/>
        </pc:sldMkLst>
        <pc:spChg chg="add mod">
          <ac:chgData name="Ryan A Dumont" userId="c40b7864-8231-4a10-a856-4a4279dfedb3" providerId="ADAL" clId="{82011917-4746-4C57-A855-95A8CABC83C7}" dt="2020-04-23T00:43:10.699" v="187" actId="20577"/>
          <ac:spMkLst>
            <pc:docMk/>
            <pc:sldMk cId="2080518136" sldId="291"/>
            <ac:spMk id="10" creationId="{297CD956-9A10-44DF-B92B-9B071786CEFD}"/>
          </ac:spMkLst>
        </pc:spChg>
        <pc:picChg chg="add mod">
          <ac:chgData name="Ryan A Dumont" userId="c40b7864-8231-4a10-a856-4a4279dfedb3" providerId="ADAL" clId="{82011917-4746-4C57-A855-95A8CABC83C7}" dt="2020-04-25T19:35:06.256" v="212" actId="1076"/>
          <ac:picMkLst>
            <pc:docMk/>
            <pc:sldMk cId="2080518136" sldId="291"/>
            <ac:picMk id="3" creationId="{C6F8FF24-F0A5-43FB-BDF6-377C3EDA77F2}"/>
          </ac:picMkLst>
        </pc:picChg>
        <pc:picChg chg="mod">
          <ac:chgData name="Ryan A Dumont" userId="c40b7864-8231-4a10-a856-4a4279dfedb3" providerId="ADAL" clId="{82011917-4746-4C57-A855-95A8CABC83C7}" dt="2020-04-25T19:30:11.974" v="210" actId="1076"/>
          <ac:picMkLst>
            <pc:docMk/>
            <pc:sldMk cId="2080518136" sldId="291"/>
            <ac:picMk id="7" creationId="{3B06BA43-F9AF-4117-9B8C-39015D0F76D8}"/>
          </ac:picMkLst>
        </pc:picChg>
        <pc:picChg chg="add mod">
          <ac:chgData name="Ryan A Dumont" userId="c40b7864-8231-4a10-a856-4a4279dfedb3" providerId="ADAL" clId="{82011917-4746-4C57-A855-95A8CABC83C7}" dt="2020-04-25T19:30:14.015" v="211" actId="571"/>
          <ac:picMkLst>
            <pc:docMk/>
            <pc:sldMk cId="2080518136" sldId="291"/>
            <ac:picMk id="11" creationId="{4DACED13-EB7B-4F9A-9144-4C3DACB9AE15}"/>
          </ac:picMkLst>
        </pc:picChg>
      </pc:sldChg>
      <pc:sldChg chg="modSp">
        <pc:chgData name="Ryan A Dumont" userId="c40b7864-8231-4a10-a856-4a4279dfedb3" providerId="ADAL" clId="{82011917-4746-4C57-A855-95A8CABC83C7}" dt="2020-04-26T20:51:13.856" v="214" actId="1076"/>
        <pc:sldMkLst>
          <pc:docMk/>
          <pc:sldMk cId="1200114276" sldId="300"/>
        </pc:sldMkLst>
        <pc:picChg chg="mod">
          <ac:chgData name="Ryan A Dumont" userId="c40b7864-8231-4a10-a856-4a4279dfedb3" providerId="ADAL" clId="{82011917-4746-4C57-A855-95A8CABC83C7}" dt="2020-04-26T20:51:13.856" v="214" actId="1076"/>
          <ac:picMkLst>
            <pc:docMk/>
            <pc:sldMk cId="1200114276" sldId="300"/>
            <ac:picMk id="7" creationId="{BE4187B7-9D0D-453C-819B-12335EEE290D}"/>
          </ac:picMkLst>
        </pc:picChg>
      </pc:sldChg>
      <pc:sldChg chg="modSp">
        <pc:chgData name="Ryan A Dumont" userId="c40b7864-8231-4a10-a856-4a4279dfedb3" providerId="ADAL" clId="{82011917-4746-4C57-A855-95A8CABC83C7}" dt="2020-04-23T00:46:35.537" v="209" actId="1076"/>
        <pc:sldMkLst>
          <pc:docMk/>
          <pc:sldMk cId="1822489757" sldId="303"/>
        </pc:sldMkLst>
        <pc:picChg chg="mod">
          <ac:chgData name="Ryan A Dumont" userId="c40b7864-8231-4a10-a856-4a4279dfedb3" providerId="ADAL" clId="{82011917-4746-4C57-A855-95A8CABC83C7}" dt="2020-04-23T00:46:35.537" v="209" actId="1076"/>
          <ac:picMkLst>
            <pc:docMk/>
            <pc:sldMk cId="1822489757" sldId="303"/>
            <ac:picMk id="7" creationId="{1A294EA3-02EF-46A2-A31F-DD22D8BCD15D}"/>
          </ac:picMkLst>
        </pc:picChg>
      </pc:sldChg>
      <pc:sldChg chg="modSp add">
        <pc:chgData name="Ryan A Dumont" userId="c40b7864-8231-4a10-a856-4a4279dfedb3" providerId="ADAL" clId="{82011917-4746-4C57-A855-95A8CABC83C7}" dt="2020-04-26T17:51:46.196" v="213" actId="1076"/>
        <pc:sldMkLst>
          <pc:docMk/>
          <pc:sldMk cId="825596801" sldId="304"/>
        </pc:sldMkLst>
        <pc:spChg chg="mod">
          <ac:chgData name="Ryan A Dumont" userId="c40b7864-8231-4a10-a856-4a4279dfedb3" providerId="ADAL" clId="{82011917-4746-4C57-A855-95A8CABC83C7}" dt="2020-04-26T17:51:46.196" v="213" actId="1076"/>
          <ac:spMkLst>
            <pc:docMk/>
            <pc:sldMk cId="825596801" sldId="304"/>
            <ac:spMk id="2" creationId="{7CA794AD-0799-475F-B004-AF14BE45982F}"/>
          </ac:spMkLst>
        </pc:spChg>
        <pc:spChg chg="mod">
          <ac:chgData name="Ryan A Dumont" userId="c40b7864-8231-4a10-a856-4a4279dfedb3" providerId="ADAL" clId="{82011917-4746-4C57-A855-95A8CABC83C7}" dt="2020-04-23T00:46:25.179" v="208" actId="20577"/>
          <ac:spMkLst>
            <pc:docMk/>
            <pc:sldMk cId="825596801" sldId="304"/>
            <ac:spMk id="3" creationId="{057320B9-81E4-454B-AFF5-17C8F6FB0011}"/>
          </ac:spMkLst>
        </pc:spChg>
        <pc:spChg chg="mod">
          <ac:chgData name="Ryan A Dumont" userId="c40b7864-8231-4a10-a856-4a4279dfedb3" providerId="ADAL" clId="{82011917-4746-4C57-A855-95A8CABC83C7}" dt="2020-04-23T00:46:17.021" v="196" actId="20577"/>
          <ac:spMkLst>
            <pc:docMk/>
            <pc:sldMk cId="825596801" sldId="304"/>
            <ac:spMk id="4" creationId="{D60BC612-C966-4713-AE56-560F7B2BAC24}"/>
          </ac:spMkLst>
        </pc:spChg>
      </pc:sldChg>
    </pc:docChg>
  </pc:docChgLst>
  <pc:docChgLst>
    <pc:chgData name="Stephen P Felix" userId="S::sfelix@umassd.edu::6e074a0e-fdcd-47cc-84b6-ce872d087368" providerId="AD" clId="Web-{D34ADB81-C3C0-CB94-D459-67393C06EE2C}"/>
    <pc:docChg chg="modSld">
      <pc:chgData name="Stephen P Felix" userId="S::sfelix@umassd.edu::6e074a0e-fdcd-47cc-84b6-ce872d087368" providerId="AD" clId="Web-{D34ADB81-C3C0-CB94-D459-67393C06EE2C}" dt="2020-04-27T02:11:44.367" v="3" actId="1076"/>
      <pc:docMkLst>
        <pc:docMk/>
      </pc:docMkLst>
      <pc:sldChg chg="modSp">
        <pc:chgData name="Stephen P Felix" userId="S::sfelix@umassd.edu::6e074a0e-fdcd-47cc-84b6-ce872d087368" providerId="AD" clId="Web-{D34ADB81-C3C0-CB94-D459-67393C06EE2C}" dt="2020-04-27T02:11:44.367" v="3" actId="1076"/>
        <pc:sldMkLst>
          <pc:docMk/>
          <pc:sldMk cId="4037563168" sldId="299"/>
        </pc:sldMkLst>
        <pc:picChg chg="mod">
          <ac:chgData name="Stephen P Felix" userId="S::sfelix@umassd.edu::6e074a0e-fdcd-47cc-84b6-ce872d087368" providerId="AD" clId="Web-{D34ADB81-C3C0-CB94-D459-67393C06EE2C}" dt="2020-04-27T02:11:44.367" v="3" actId="1076"/>
          <ac:picMkLst>
            <pc:docMk/>
            <pc:sldMk cId="4037563168" sldId="299"/>
            <ac:picMk id="7" creationId="{9E8786DB-6CBE-4211-8A44-B3ECB0C0B4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85EAC9-8598-4D4F-BB4E-9307405C65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B6B01-8E37-4EA8-9EA3-75F4017336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AB1C0-CDD9-4304-9043-68CA28EBD97F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6DC44-A71A-47B5-8FBD-A5FEA05FE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60C88-CB4A-42F5-9E65-15B30071EF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69B2D-C5E7-4D45-A033-FD6FB954F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1443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37F84-A9D9-4F30-8B71-BE1721258424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6A3F0-DD88-47EA-AE0B-FA365B041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6659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6A3F0-DD88-47EA-AE0B-FA365B041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6A3F0-DD88-47EA-AE0B-FA365B041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6A3F0-DD88-47EA-AE0B-FA365B0415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2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70710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78505"/>
            <a:ext cx="10972800" cy="38807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7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1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50724"/>
            <a:ext cx="10972800" cy="6931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4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51" y="916781"/>
            <a:ext cx="10972800" cy="8470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03357"/>
            <a:ext cx="5386917" cy="362280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85499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3446"/>
            <a:ext cx="5389033" cy="362280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3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9410"/>
            <a:ext cx="10972800" cy="6995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3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1257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024328"/>
            <a:ext cx="6815667" cy="51018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38400"/>
            <a:ext cx="4011084" cy="368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8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29389"/>
            <a:ext cx="7315200" cy="37981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ECE-9 Senior Design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3661" y="166025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36197"/>
            <a:ext cx="10972800" cy="322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Spring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2990"/>
            <a:ext cx="12192000" cy="8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D203FF0-022F-427F-9533-CCE245C6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777"/>
            <a:ext cx="9144000" cy="4819245"/>
          </a:xfrm>
        </p:spPr>
        <p:txBody>
          <a:bodyPr>
            <a:normAutofit/>
          </a:bodyPr>
          <a:lstStyle/>
          <a:p>
            <a:endParaRPr lang="en-US" b="1"/>
          </a:p>
          <a:p>
            <a:endParaRPr lang="en-US" b="1"/>
          </a:p>
          <a:p>
            <a:br>
              <a:rPr lang="en-US" b="1"/>
            </a:br>
            <a:br>
              <a:rPr lang="en-US" b="1"/>
            </a:br>
            <a:r>
              <a:rPr lang="en-US" sz="2800" b="1"/>
              <a:t>Team Members:</a:t>
            </a:r>
          </a:p>
          <a:p>
            <a:endParaRPr 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57273-50AC-4377-8B88-3BF0744C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5539-8602-4875-BD53-61ACD594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000CA86-0B5F-4BAC-BFB9-FC2D82BF3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26187"/>
              </p:ext>
            </p:extLst>
          </p:nvPr>
        </p:nvGraphicFramePr>
        <p:xfrm>
          <a:off x="3647607" y="4463697"/>
          <a:ext cx="59011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334">
                  <a:extLst>
                    <a:ext uri="{9D8B030D-6E8A-4147-A177-3AD203B41FA5}">
                      <a16:colId xmlns:a16="http://schemas.microsoft.com/office/drawing/2014/main" val="2046512371"/>
                    </a:ext>
                  </a:extLst>
                </a:gridCol>
                <a:gridCol w="4134794">
                  <a:extLst>
                    <a:ext uri="{9D8B030D-6E8A-4147-A177-3AD203B41FA5}">
                      <a16:colId xmlns:a16="http://schemas.microsoft.com/office/drawing/2014/main" val="328420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Drew Martins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Team Lead and Programmer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34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Ryan Dumont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Electrical Design 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9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Stephen Felix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Test 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1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Michael Benker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Systems 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59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Jared Alves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Signal Processing Engineer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490749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8C69C-DB30-4FED-94A7-762F52ED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122D05-BD4C-4D6E-867B-FFECA936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74127"/>
              </p:ext>
            </p:extLst>
          </p:nvPr>
        </p:nvGraphicFramePr>
        <p:xfrm>
          <a:off x="2518347" y="2193561"/>
          <a:ext cx="948211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243">
                  <a:extLst>
                    <a:ext uri="{9D8B030D-6E8A-4147-A177-3AD203B41FA5}">
                      <a16:colId xmlns:a16="http://schemas.microsoft.com/office/drawing/2014/main" val="2656645570"/>
                    </a:ext>
                  </a:extLst>
                </a:gridCol>
                <a:gridCol w="7122870">
                  <a:extLst>
                    <a:ext uri="{9D8B030D-6E8A-4147-A177-3AD203B41FA5}">
                      <a16:colId xmlns:a16="http://schemas.microsoft.com/office/drawing/2014/main" val="1794112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Professor: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Dr. Paul Fortier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34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Customer: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Dr. Karen Payton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51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32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Advisor: </a:t>
                      </a:r>
                      <a:endParaRPr lang="en-US" sz="32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Dr. W Vance McCollough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1518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732B0CA-4ED5-4F6E-BBA9-01B1A07A44B4}"/>
              </a:ext>
            </a:extLst>
          </p:cNvPr>
          <p:cNvSpPr/>
          <p:nvPr/>
        </p:nvSpPr>
        <p:spPr>
          <a:xfrm>
            <a:off x="1102293" y="1028454"/>
            <a:ext cx="9987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ECE-9 Acoustic Awareness Enabler</a:t>
            </a:r>
          </a:p>
        </p:txBody>
      </p:sp>
    </p:spTree>
    <p:extLst>
      <p:ext uri="{BB962C8B-B14F-4D97-AF65-F5344CB8AC3E}">
        <p14:creationId xmlns:p14="http://schemas.microsoft.com/office/powerpoint/2010/main" val="154066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94AD-0799-475F-B004-AF14BE45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Microcontroller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320B9-81E4-454B-AFF5-17C8F6FB0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" y="1714501"/>
            <a:ext cx="6189932" cy="45069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>
                <a:ea typeface="+mn-lt"/>
                <a:cs typeface="+mn-lt"/>
              </a:rPr>
              <a:t>The main program contains 3 main parts:</a:t>
            </a:r>
          </a:p>
          <a:p>
            <a:pPr lvl="1"/>
            <a:r>
              <a:rPr lang="en-US" sz="1600">
                <a:ea typeface="+mn-lt"/>
                <a:cs typeface="+mn-lt"/>
              </a:rPr>
              <a:t>Initialization (Initializes variables/arrays, I/O, ADC, Timer1 Interrupt and Pin Change Interrupt.</a:t>
            </a:r>
          </a:p>
          <a:p>
            <a:pPr lvl="1"/>
            <a:r>
              <a:rPr lang="en-US" sz="1600">
                <a:ea typeface="+mn-lt"/>
                <a:cs typeface="+mn-lt"/>
              </a:rPr>
              <a:t>Timer1 Interrupt Service Routine (100 Hz)</a:t>
            </a:r>
          </a:p>
          <a:p>
            <a:pPr lvl="1"/>
            <a:r>
              <a:rPr lang="en-US" sz="1600">
                <a:ea typeface="+mn-lt"/>
                <a:cs typeface="+mn-lt"/>
              </a:rPr>
              <a:t>Pin Interrupt Service Routine (When Button is pressed)</a:t>
            </a:r>
            <a:endParaRPr lang="en-US" sz="1600"/>
          </a:p>
          <a:p>
            <a:r>
              <a:rPr lang="en-US" sz="2600">
                <a:ea typeface="+mn-lt"/>
                <a:cs typeface="+mn-lt"/>
              </a:rPr>
              <a:t>Timer1 ISR:</a:t>
            </a:r>
          </a:p>
          <a:p>
            <a:pPr lvl="1"/>
            <a:r>
              <a:rPr lang="en-US" sz="1600">
                <a:ea typeface="+mn-lt"/>
                <a:cs typeface="+mn-lt"/>
              </a:rPr>
              <a:t>This interrupt is invoked once every 10ms, is non-atomic (Pin Change ISR can interrupt it) and during the interrupt:</a:t>
            </a:r>
          </a:p>
          <a:p>
            <a:pPr lvl="2"/>
            <a:r>
              <a:rPr lang="en-US" sz="1200">
                <a:ea typeface="+mn-lt"/>
                <a:cs typeface="+mn-lt"/>
              </a:rPr>
              <a:t>Reads the ADC and stores it</a:t>
            </a:r>
          </a:p>
          <a:p>
            <a:pPr lvl="2"/>
            <a:r>
              <a:rPr lang="en-US" sz="1200">
                <a:ea typeface="+mn-lt"/>
                <a:cs typeface="+mn-lt"/>
              </a:rPr>
              <a:t>Computes 2s Average and stores it</a:t>
            </a:r>
          </a:p>
          <a:p>
            <a:pPr lvl="2"/>
            <a:r>
              <a:rPr lang="en-US" sz="1200">
                <a:ea typeface="+mn-lt"/>
                <a:cs typeface="+mn-lt"/>
              </a:rPr>
              <a:t>Computes 20s Average and Standard Deviation</a:t>
            </a:r>
          </a:p>
          <a:p>
            <a:pPr lvl="2"/>
            <a:r>
              <a:rPr lang="en-US" sz="1200">
                <a:ea typeface="+mn-lt"/>
                <a:cs typeface="+mn-lt"/>
              </a:rPr>
              <a:t>Compares Standard Deviation to Threshold Level</a:t>
            </a:r>
          </a:p>
          <a:p>
            <a:pPr lvl="2"/>
            <a:r>
              <a:rPr lang="en-US" sz="1200">
                <a:ea typeface="+mn-lt"/>
                <a:cs typeface="+mn-lt"/>
              </a:rPr>
              <a:t>When the array of  ADC numbers and 2s Averages is full and a new ADC value or a new 2s Average arrives, the old values get overwritten.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C32CB-4950-459C-9CA0-247A3178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86A4-0800-4658-B01B-E2EEF5C0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576A0-AF09-4AB0-A30C-77A6C1F2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D44542-4671-4881-AA3F-3BD600A68BAC}"/>
              </a:ext>
            </a:extLst>
          </p:cNvPr>
          <p:cNvSpPr txBox="1">
            <a:spLocks/>
          </p:cNvSpPr>
          <p:nvPr/>
        </p:nvSpPr>
        <p:spPr>
          <a:xfrm>
            <a:off x="6096000" y="1714501"/>
            <a:ext cx="6189932" cy="4506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>
                <a:ea typeface="+mn-lt"/>
                <a:cs typeface="+mn-lt"/>
              </a:rPr>
              <a:t>Pin Change ISR:</a:t>
            </a:r>
          </a:p>
          <a:p>
            <a:pPr lvl="1"/>
            <a:r>
              <a:rPr lang="en-US" sz="1600">
                <a:ea typeface="+mn-lt"/>
                <a:cs typeface="+mn-lt"/>
              </a:rPr>
              <a:t>This interrupt is invoked when one of the buttons for PINC4:0 is pressed. This interrupt is atomic, no other interrupts can interrupt it until the ISR is finished.</a:t>
            </a:r>
          </a:p>
          <a:p>
            <a:pPr lvl="1"/>
            <a:r>
              <a:rPr lang="en-US" sz="1600">
                <a:ea typeface="+mn-lt"/>
                <a:cs typeface="+mn-lt"/>
              </a:rPr>
              <a:t>For debugging purposes, PIND3 and PIND1:0 are LED outputs that represent what sensitivity mode the device is set to (see demo video).</a:t>
            </a:r>
            <a:endParaRPr lang="en-US" sz="1200">
              <a:ea typeface="+mn-lt"/>
              <a:cs typeface="+mn-lt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6F724DC-6296-404F-9E4E-06F1592D4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22553"/>
              </p:ext>
            </p:extLst>
          </p:nvPr>
        </p:nvGraphicFramePr>
        <p:xfrm>
          <a:off x="6464300" y="3956050"/>
          <a:ext cx="5505443" cy="1967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48">
                  <a:extLst>
                    <a:ext uri="{9D8B030D-6E8A-4147-A177-3AD203B41FA5}">
                      <a16:colId xmlns:a16="http://schemas.microsoft.com/office/drawing/2014/main" val="1254661805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1318138007"/>
                    </a:ext>
                  </a:extLst>
                </a:gridCol>
                <a:gridCol w="3359145">
                  <a:extLst>
                    <a:ext uri="{9D8B030D-6E8A-4147-A177-3AD203B41FA5}">
                      <a16:colId xmlns:a16="http://schemas.microsoft.com/office/drawing/2014/main" val="3902732217"/>
                    </a:ext>
                  </a:extLst>
                </a:gridCol>
              </a:tblGrid>
              <a:tr h="266854">
                <a:tc>
                  <a:txBody>
                    <a:bodyPr/>
                    <a:lstStyle/>
                    <a:p>
                      <a:r>
                        <a:rPr lang="en-US" sz="1200"/>
                        <a:t>ATmega328PB 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068232"/>
                  </a:ext>
                </a:extLst>
              </a:tr>
              <a:tr h="266854">
                <a:tc>
                  <a:txBody>
                    <a:bodyPr/>
                    <a:lstStyle/>
                    <a:p>
                      <a:r>
                        <a:rPr lang="en-US" sz="1200"/>
                        <a:t>PINC5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Reads Microphone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49652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US" sz="1200"/>
                        <a:t>PINC4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On/Off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7415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PINC3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Restart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43268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PINC2:0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Buttons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Threshold Sensitivity Buttons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921718"/>
                  </a:ext>
                </a:extLst>
              </a:tr>
              <a:tr h="2978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PINB1:0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Switches the Auxiliary Ports on and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686726"/>
                  </a:ext>
                </a:extLst>
              </a:tr>
              <a:tr h="29788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PIND3 &amp; PIND1:0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LED Outputs to show Sensitivity Mode (Debugging)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97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28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B363D-9A06-418B-AB5D-46E8A1F5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2153F-4D01-42BC-BD25-54082D51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D36FC7-78D0-447E-93B1-0809BB39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1D8D2590-3ABE-4357-8113-3DFD150A9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16997"/>
              </p:ext>
            </p:extLst>
          </p:nvPr>
        </p:nvGraphicFramePr>
        <p:xfrm>
          <a:off x="8269287" y="5291103"/>
          <a:ext cx="2783770" cy="106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885">
                  <a:extLst>
                    <a:ext uri="{9D8B030D-6E8A-4147-A177-3AD203B41FA5}">
                      <a16:colId xmlns:a16="http://schemas.microsoft.com/office/drawing/2014/main" val="813122519"/>
                    </a:ext>
                  </a:extLst>
                </a:gridCol>
                <a:gridCol w="1391885">
                  <a:extLst>
                    <a:ext uri="{9D8B030D-6E8A-4147-A177-3AD203B41FA5}">
                      <a16:colId xmlns:a16="http://schemas.microsoft.com/office/drawing/2014/main" val="2849697741"/>
                    </a:ext>
                  </a:extLst>
                </a:gridCol>
              </a:tblGrid>
              <a:tr h="677885">
                <a:tc>
                  <a:txBody>
                    <a:bodyPr/>
                    <a:lstStyle/>
                    <a:p>
                      <a:r>
                        <a:rPr lang="en-US"/>
                        <a:t>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32614"/>
                  </a:ext>
                </a:extLst>
              </a:tr>
              <a:tr h="3873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53710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7DF7A33-B323-4AE3-BA47-5B5FE3AC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82" y="979358"/>
            <a:ext cx="3790950" cy="3389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B0E0F-DA54-483E-928D-42F4D4CA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7" y="979358"/>
            <a:ext cx="3771900" cy="4791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7893A9-D8F7-4DBF-A5C3-FEEC1D9AE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25" y="979358"/>
            <a:ext cx="37909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4CC1-698C-4C06-8E73-6EFB524E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8709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sz="2800"/>
              <a:t>Updated Schedule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F9FC0-6363-4534-B2FF-2F023979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9" y="1549822"/>
            <a:ext cx="11794602" cy="51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E739-8EC8-425D-98AC-124D075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of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39B99-2771-4DD8-A1F3-B7E5A4094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23410"/>
            <a:ext cx="10972800" cy="3735881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u="sng"/>
              <a:t>Emphasis:</a:t>
            </a:r>
          </a:p>
          <a:p>
            <a:r>
              <a:rPr lang="en-US"/>
              <a:t>Project Functionality</a:t>
            </a:r>
          </a:p>
          <a:p>
            <a:r>
              <a:rPr lang="en-US"/>
              <a:t>Design</a:t>
            </a:r>
          </a:p>
          <a:p>
            <a:r>
              <a:rPr lang="en-US"/>
              <a:t>Simulations and Processing</a:t>
            </a:r>
          </a:p>
          <a:p>
            <a:pPr marL="0" indent="0">
              <a:buNone/>
            </a:pPr>
            <a:r>
              <a:rPr lang="en-US" u="sng"/>
              <a:t>De-emphasis:</a:t>
            </a:r>
          </a:p>
          <a:p>
            <a:r>
              <a:rPr lang="en-US"/>
              <a:t>Integration</a:t>
            </a:r>
          </a:p>
          <a:p>
            <a:r>
              <a:rPr lang="en-US"/>
              <a:t>Lab tests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u="sng"/>
              <a:t>Added Constraints:</a:t>
            </a:r>
          </a:p>
          <a:p>
            <a:r>
              <a:rPr lang="en-US"/>
              <a:t>Lab availability</a:t>
            </a:r>
          </a:p>
          <a:p>
            <a:r>
              <a:rPr lang="en-US"/>
              <a:t>Online group meetings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36246-96C1-4B8D-9C88-1BAD2937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FB6A1-12A4-4177-98E0-F389BB57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9B2CB3-C3A3-4A5C-8364-42C51F95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67476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0B0D-F5E4-48D4-A535-5FF6D2DA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0DAC-F8FC-4BD6-9945-5FDACDB9D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The major benefit to customer is for personal use and convenience</a:t>
            </a:r>
          </a:p>
          <a:p>
            <a:r>
              <a:rPr lang="en-US" sz="2800"/>
              <a:t>Future groups could work with threshold calculation more and work with spectral analysis to filter out interrupts based on spectrum</a:t>
            </a:r>
          </a:p>
          <a:p>
            <a:r>
              <a:rPr lang="en-US" sz="2800"/>
              <a:t>This could be used to decrease the false detection rate by filtering undesired sounds - - human voice spectrum differs from unnecessary noise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10C-057C-47C6-A5E9-CD17BD77C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0387A-6831-4105-ACFC-03582B21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AD5384-6EA9-466C-93D5-10B8F299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04695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9F0B-7ACA-4C29-98F2-1F90D6A7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70710"/>
            <a:ext cx="10972800" cy="1143000"/>
          </a:xfrm>
        </p:spPr>
        <p:txBody>
          <a:bodyPr/>
          <a:lstStyle/>
          <a:p>
            <a:r>
              <a:rPr lang="en-US"/>
              <a:t>Demonstrations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520E-C442-483E-B2F0-41D967B6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C3CAC-A8AA-4A63-A529-AD54CF58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A072-37BF-4ACD-8CF8-3ABADB43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A59C48-5B67-4A13-9EF9-E5836FF76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DDA9E-3A26-498F-A2C2-57D7AC25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8082-27D5-4BC7-A1E3-9A5941D3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ECE-9 Senior Design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0A45-0B5A-47BE-9D32-C9E30F73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564A-FAAF-4858-B45D-CE208D65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B72E4-7E00-45A2-845E-6B638EFA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B9CD-CEE0-43C0-8429-4516ABAA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AAE">
            <a:hlinkClick r:id="" action="ppaction://media"/>
            <a:extLst>
              <a:ext uri="{FF2B5EF4-FFF2-40B4-BE49-F238E27FC236}">
                <a16:creationId xmlns:a16="http://schemas.microsoft.com/office/drawing/2014/main" id="{9E8786DB-6CBE-4211-8A44-B3ECB0C0B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9276" y="1953652"/>
            <a:ext cx="7507112" cy="4222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916FC6-E1C1-4A3C-9D9A-3123E105AA28}"/>
              </a:ext>
            </a:extLst>
          </p:cNvPr>
          <p:cNvSpPr/>
          <p:nvPr/>
        </p:nvSpPr>
        <p:spPr>
          <a:xfrm>
            <a:off x="1102293" y="1028454"/>
            <a:ext cx="9987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ECE-9 Acoustic Awareness Enabler</a:t>
            </a:r>
          </a:p>
        </p:txBody>
      </p:sp>
    </p:spTree>
    <p:extLst>
      <p:ext uri="{BB962C8B-B14F-4D97-AF65-F5344CB8AC3E}">
        <p14:creationId xmlns:p14="http://schemas.microsoft.com/office/powerpoint/2010/main" val="403756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heel spokes="1"/>
      </p:transition>
    </mc:Choice>
    <mc:Fallback xmlns="">
      <p:transition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DFB8-0238-44E3-A745-1D1B4E34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Engineering Requirements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27A82-0F33-4AC4-858D-8BD567D0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8145E-D42A-4C0D-ACF9-F1DE827B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6E9743-24E2-416F-B802-6AD6B91A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647DB42-28BB-4EFB-9A26-D5946688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70063"/>
              </p:ext>
            </p:extLst>
          </p:nvPr>
        </p:nvGraphicFramePr>
        <p:xfrm>
          <a:off x="124265" y="1067778"/>
          <a:ext cx="11943469" cy="564462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54608">
                  <a:extLst>
                    <a:ext uri="{9D8B030D-6E8A-4147-A177-3AD203B41FA5}">
                      <a16:colId xmlns:a16="http://schemas.microsoft.com/office/drawing/2014/main" val="375772174"/>
                    </a:ext>
                  </a:extLst>
                </a:gridCol>
                <a:gridCol w="6450236">
                  <a:extLst>
                    <a:ext uri="{9D8B030D-6E8A-4147-A177-3AD203B41FA5}">
                      <a16:colId xmlns:a16="http://schemas.microsoft.com/office/drawing/2014/main" val="2790456565"/>
                    </a:ext>
                  </a:extLst>
                </a:gridCol>
                <a:gridCol w="4938625">
                  <a:extLst>
                    <a:ext uri="{9D8B030D-6E8A-4147-A177-3AD203B41FA5}">
                      <a16:colId xmlns:a16="http://schemas.microsoft.com/office/drawing/2014/main" val="1346150583"/>
                    </a:ext>
                  </a:extLst>
                </a:gridCol>
              </a:tblGrid>
              <a:tr h="41043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/>
                        <a:t>Customer Requirements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33007" marR="33007" marT="16501" marB="1650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Engineering Requirements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781441"/>
                  </a:ext>
                </a:extLst>
              </a:tr>
              <a:tr h="51160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Self-containment of power source (rechargeable) and battery life of 8 hours</a:t>
                      </a:r>
                    </a:p>
                  </a:txBody>
                  <a:tcPr marL="33007" marR="33007" marT="16501" marB="165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/>
                        <a:t>1.1</a:t>
                      </a:r>
                      <a:r>
                        <a:rPr lang="en-US" sz="1600"/>
                        <a:t> 8 hours power supplied to device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147770"/>
                  </a:ext>
                </a:extLst>
              </a:tr>
              <a:tr h="272017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marL="84321" marR="84321" marT="42161" marB="42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600"/>
                        <a:t>3.5mm audio jack for input</a:t>
                      </a:r>
                    </a:p>
                  </a:txBody>
                  <a:tcPr marL="84321" marR="84321" marT="42161" marB="42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2.1</a:t>
                      </a:r>
                      <a:r>
                        <a:rPr lang="en-US" sz="1600"/>
                        <a:t> Audio Source input 3.5mm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4506342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2.2</a:t>
                      </a:r>
                      <a:r>
                        <a:rPr lang="en-US" sz="1600"/>
                        <a:t> Audio Source Output 3.5mm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0225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2.3</a:t>
                      </a:r>
                      <a:r>
                        <a:rPr lang="en-US" sz="1600"/>
                        <a:t> I/D Interface – digital pot/switch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5032941"/>
                  </a:ext>
                </a:extLst>
              </a:tr>
              <a:tr h="272017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marL="84321" marR="84321" marT="42161" marB="42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600"/>
                        <a:t>Must have 3 different levels of interruption noise sensitivity</a:t>
                      </a:r>
                    </a:p>
                  </a:txBody>
                  <a:tcPr marL="84321" marR="84321" marT="42161" marB="42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3.1</a:t>
                      </a:r>
                      <a:r>
                        <a:rPr lang="en-US" sz="1600"/>
                        <a:t> Record data and process using MATLAB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0337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3.2</a:t>
                      </a:r>
                      <a:r>
                        <a:rPr lang="en-US" sz="1600"/>
                        <a:t> Three Separate Sensitivity Buttons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511313"/>
                  </a:ext>
                </a:extLst>
              </a:tr>
              <a:tr h="42616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When interruption is detected, audio</a:t>
                      </a:r>
                      <a:r>
                        <a:rPr lang="en-US" sz="1600" baseline="0"/>
                        <a:t> is muted</a:t>
                      </a:r>
                      <a:endParaRPr lang="en-US" sz="1600"/>
                    </a:p>
                  </a:txBody>
                  <a:tcPr marL="33007" marR="33007" marT="16501" marB="165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4.1</a:t>
                      </a:r>
                      <a:r>
                        <a:rPr lang="en-US" sz="1600"/>
                        <a:t> Use of potentiometers/switches to attenuate audio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970847"/>
                  </a:ext>
                </a:extLst>
              </a:tr>
              <a:tr h="511607"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marL="84321" marR="84321" marT="42161" marB="42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sz="1600"/>
                        <a:t>Must be able to distinguish between ambient and interrupt with a 1% false interrupt detection rate</a:t>
                      </a:r>
                    </a:p>
                  </a:txBody>
                  <a:tcPr marL="84321" marR="84321" marT="42161" marB="42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5.1</a:t>
                      </a:r>
                      <a:r>
                        <a:rPr lang="en-US" sz="1600"/>
                        <a:t> Data analysis for algorithm to achieve a 1% false detection rate or better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00637"/>
                  </a:ext>
                </a:extLst>
              </a:tr>
              <a:tr h="337306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5.2</a:t>
                      </a:r>
                      <a:r>
                        <a:rPr lang="en-US" sz="1600"/>
                        <a:t> Lowest Ambient Noise of 30 dB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259862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5.3</a:t>
                      </a:r>
                      <a:r>
                        <a:rPr lang="en-US" sz="1600"/>
                        <a:t> Must have 100 Hz Sampling frequency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93631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5.4</a:t>
                      </a:r>
                      <a:r>
                        <a:rPr lang="en-US" sz="1600"/>
                        <a:t> Need a sound level detector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49524"/>
                  </a:ext>
                </a:extLst>
              </a:tr>
              <a:tr h="272017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/>
                        <a:t>6</a:t>
                      </a:r>
                    </a:p>
                  </a:txBody>
                  <a:tcPr marL="84321" marR="84321" marT="42161" marB="421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sz="1600"/>
                        <a:t>Must have a reset button to restart audio</a:t>
                      </a:r>
                    </a:p>
                  </a:txBody>
                  <a:tcPr marL="84321" marR="84321" marT="42161" marB="4216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/>
                        <a:t>6.1</a:t>
                      </a:r>
                      <a:r>
                        <a:rPr lang="en-US" sz="1600"/>
                        <a:t> Physical reset button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6769915"/>
                  </a:ext>
                </a:extLst>
              </a:tr>
              <a:tr h="27201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6.2</a:t>
                      </a:r>
                      <a:r>
                        <a:rPr lang="en-US" sz="1600"/>
                        <a:t> Switches resume audio after</a:t>
                      </a:r>
                      <a:r>
                        <a:rPr lang="en-US" sz="1600" baseline="0"/>
                        <a:t> being turned off</a:t>
                      </a:r>
                      <a:endParaRPr lang="en-US" sz="1600"/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974449"/>
                  </a:ext>
                </a:extLst>
              </a:tr>
              <a:tr h="51160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6.3</a:t>
                      </a:r>
                      <a:r>
                        <a:rPr lang="en-US" sz="1600"/>
                        <a:t> Recalibrate device,</a:t>
                      </a:r>
                      <a:r>
                        <a:rPr lang="en-US" sz="1600" baseline="0"/>
                        <a:t> </a:t>
                      </a:r>
                      <a:r>
                        <a:rPr lang="en-US" sz="1600"/>
                        <a:t>delay further interrupts for 20 seconds while gathering data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4752592"/>
                  </a:ext>
                </a:extLst>
              </a:tr>
              <a:tr h="42616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7</a:t>
                      </a:r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Separate audio cable between device and audio source</a:t>
                      </a:r>
                    </a:p>
                  </a:txBody>
                  <a:tcPr marL="33007" marR="33007" marT="16501" marB="1650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7.1 </a:t>
                      </a:r>
                      <a:r>
                        <a:rPr lang="en-US" sz="1600"/>
                        <a:t>Included</a:t>
                      </a:r>
                      <a:r>
                        <a:rPr lang="en-US" sz="1600" baseline="0"/>
                        <a:t> with final product</a:t>
                      </a:r>
                      <a:endParaRPr lang="en-US" sz="1600"/>
                    </a:p>
                  </a:txBody>
                  <a:tcPr marL="33007" marR="33007" marT="16501" marB="16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33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44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8D00-57EF-4027-8892-BFA85AC9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70710"/>
            <a:ext cx="10972800" cy="846821"/>
          </a:xfrm>
        </p:spPr>
        <p:txBody>
          <a:bodyPr/>
          <a:lstStyle/>
          <a:p>
            <a:r>
              <a:rPr lang="en-US"/>
              <a:t>High Level Schematic             Subsystems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54E0C-A21A-4876-824A-A0BFA8B4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BF514-D3CB-408D-B83C-141A25C0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37C42647-9D2F-4FDB-A394-42A353E3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754501-9082-49FC-A737-925A3A60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32" y="2033455"/>
            <a:ext cx="5457368" cy="4403152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F6635-07B9-440E-922F-F15EEF955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" y="1817531"/>
            <a:ext cx="6901094" cy="46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F9-A661-485D-B1FE-2F839445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511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/>
              <a:t>Alternatives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BBAD9-BD73-4DA1-8479-43207145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1600" y="6492875"/>
            <a:ext cx="2844800" cy="365125"/>
          </a:xfrm>
        </p:spPr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9C684F91-48C1-4A0E-878A-191424B6E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37276"/>
              </p:ext>
            </p:extLst>
          </p:nvPr>
        </p:nvGraphicFramePr>
        <p:xfrm>
          <a:off x="120339" y="1503651"/>
          <a:ext cx="5975662" cy="4690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831">
                  <a:extLst>
                    <a:ext uri="{9D8B030D-6E8A-4147-A177-3AD203B41FA5}">
                      <a16:colId xmlns:a16="http://schemas.microsoft.com/office/drawing/2014/main" val="3229036488"/>
                    </a:ext>
                  </a:extLst>
                </a:gridCol>
                <a:gridCol w="2987831">
                  <a:extLst>
                    <a:ext uri="{9D8B030D-6E8A-4147-A177-3AD203B41FA5}">
                      <a16:colId xmlns:a16="http://schemas.microsoft.com/office/drawing/2014/main" val="10341146"/>
                    </a:ext>
                  </a:extLst>
                </a:gridCol>
              </a:tblGrid>
              <a:tr h="451683">
                <a:tc>
                  <a:txBody>
                    <a:bodyPr/>
                    <a:lstStyle/>
                    <a:p>
                      <a:r>
                        <a:rPr lang="en-US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33706"/>
                  </a:ext>
                </a:extLst>
              </a:tr>
              <a:tr h="1964198">
                <a:tc>
                  <a:txBody>
                    <a:bodyPr/>
                    <a:lstStyle/>
                    <a:p>
                      <a:r>
                        <a:rPr lang="en-US" b="1"/>
                        <a:t>ATmega328PB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Chosen for familiarity/ease of use and low cost and for power requirements (1.8V – 5.5V)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071118"/>
                  </a:ext>
                </a:extLst>
              </a:tr>
              <a:tr h="796593">
                <a:tc>
                  <a:txBody>
                    <a:bodyPr/>
                    <a:lstStyle/>
                    <a:p>
                      <a:r>
                        <a:rPr lang="en-US"/>
                        <a:t>ATSAMD21G18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Unsuitable due to unfamiliarity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742"/>
                  </a:ext>
                </a:extLst>
              </a:tr>
              <a:tr h="1478361">
                <a:tc>
                  <a:txBody>
                    <a:bodyPr/>
                    <a:lstStyle/>
                    <a:p>
                      <a:r>
                        <a:rPr lang="en-US"/>
                        <a:t>ATMega2560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Unsuitable due to high cost and stringent power requirements (4.5V-5.5V)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902200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27F0B8AB-5038-42E8-BE16-45475CD1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488147"/>
              </p:ext>
            </p:extLst>
          </p:nvPr>
        </p:nvGraphicFramePr>
        <p:xfrm>
          <a:off x="6392672" y="1503652"/>
          <a:ext cx="5443728" cy="4690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864">
                  <a:extLst>
                    <a:ext uri="{9D8B030D-6E8A-4147-A177-3AD203B41FA5}">
                      <a16:colId xmlns:a16="http://schemas.microsoft.com/office/drawing/2014/main" val="3229036488"/>
                    </a:ext>
                  </a:extLst>
                </a:gridCol>
                <a:gridCol w="2721864">
                  <a:extLst>
                    <a:ext uri="{9D8B030D-6E8A-4147-A177-3AD203B41FA5}">
                      <a16:colId xmlns:a16="http://schemas.microsoft.com/office/drawing/2014/main" val="10341146"/>
                    </a:ext>
                  </a:extLst>
                </a:gridCol>
              </a:tblGrid>
              <a:tr h="394272">
                <a:tc>
                  <a:txBody>
                    <a:bodyPr/>
                    <a:lstStyle/>
                    <a:p>
                      <a:r>
                        <a:rPr lang="en-US"/>
                        <a:t>Threshold 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33706"/>
                  </a:ext>
                </a:extLst>
              </a:tr>
              <a:tr h="1142385">
                <a:tc>
                  <a:txBody>
                    <a:bodyPr/>
                    <a:lstStyle/>
                    <a:p>
                      <a:r>
                        <a:rPr lang="en-US" b="1"/>
                        <a:t>Data Analysis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Selected for high 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071118"/>
                  </a:ext>
                </a:extLst>
              </a:tr>
              <a:tr h="1872794">
                <a:tc>
                  <a:txBody>
                    <a:bodyPr/>
                    <a:lstStyle/>
                    <a:p>
                      <a:r>
                        <a:rPr lang="en-US"/>
                        <a:t>Static dB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Easy to implement, but not accurate because environments vary in ambient level and standard deviation, customer preferred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82742"/>
                  </a:ext>
                </a:extLst>
              </a:tr>
              <a:tr h="1281386">
                <a:tc>
                  <a:txBody>
                    <a:bodyPr/>
                    <a:lstStyle/>
                    <a:p>
                      <a:r>
                        <a:rPr lang="en-US"/>
                        <a:t>dB Interrupt-Factor Method</a:t>
                      </a:r>
                    </a:p>
                    <a:p>
                      <a:endParaRPr lang="en-US"/>
                    </a:p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X dB  = ambient*C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More accurate than a static dB level but does not account for ambient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902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1A84-7551-475B-A046-E4D67BC3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2" y="904124"/>
            <a:ext cx="5486400" cy="788031"/>
          </a:xfrm>
        </p:spPr>
        <p:txBody>
          <a:bodyPr/>
          <a:lstStyle/>
          <a:p>
            <a:r>
              <a:rPr lang="en-US">
                <a:cs typeface="Calibri"/>
              </a:rPr>
              <a:t>Microphone</a:t>
            </a:r>
            <a:endParaRPr lang="en-US"/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3B06BA43-F9AF-4117-9B8C-39015D0F7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936" y="1985123"/>
            <a:ext cx="3974028" cy="2608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D2697-9AD5-467E-A871-C71B59BA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D34A-9671-41F3-90BD-6BBE5519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0791A-D37C-4AED-80F4-FDAF3917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32A00-492F-406C-AF8D-CDA6521B7A9E}"/>
              </a:ext>
            </a:extLst>
          </p:cNvPr>
          <p:cNvSpPr txBox="1"/>
          <p:nvPr/>
        </p:nvSpPr>
        <p:spPr>
          <a:xfrm>
            <a:off x="311156" y="4739944"/>
            <a:ext cx="578484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Tested in senior design lab with an ambient noise level of 52.3dB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Microphone had a voltage output between 28 –34mV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9812D1-67D3-4480-8243-4D5006F704FF}"/>
              </a:ext>
            </a:extLst>
          </p:cNvPr>
          <p:cNvSpPr txBox="1">
            <a:spLocks/>
          </p:cNvSpPr>
          <p:nvPr/>
        </p:nvSpPr>
        <p:spPr>
          <a:xfrm>
            <a:off x="6128512" y="904124"/>
            <a:ext cx="5391640" cy="788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Amplifier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8FF24-F0A5-43FB-BDF6-377C3EDA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9807"/>
            <a:ext cx="5239416" cy="25524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7CD956-9A10-44DF-B92B-9B071786CEFD}"/>
              </a:ext>
            </a:extLst>
          </p:cNvPr>
          <p:cNvSpPr/>
          <p:nvPr/>
        </p:nvSpPr>
        <p:spPr>
          <a:xfrm>
            <a:off x="5885468" y="473994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2000">
                <a:solidFill>
                  <a:prstClr val="black"/>
                </a:solidFill>
                <a:cs typeface="Calibri"/>
              </a:rPr>
              <a:t>Amplifiers in a cascaded configuration to achieve proper gain.</a:t>
            </a:r>
          </a:p>
          <a:p>
            <a:pPr marL="285750" lvl="0" indent="-285750">
              <a:buFont typeface="Arial"/>
              <a:buChar char="•"/>
            </a:pPr>
            <a:r>
              <a:rPr lang="en-US" sz="2000">
                <a:solidFill>
                  <a:prstClr val="black"/>
                </a:solidFill>
                <a:cs typeface="Calibri"/>
              </a:rPr>
              <a:t>Rectifier circuit used to obtain a clean DC output for the microcontrollers’ ADC.</a:t>
            </a:r>
          </a:p>
        </p:txBody>
      </p:sp>
      <p:pic>
        <p:nvPicPr>
          <p:cNvPr id="11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4DACED13-EB7B-4F9A-9144-4C3DACB9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64" y="1985123"/>
            <a:ext cx="3974028" cy="26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6298-5C8E-4FCC-AED8-FBECA1EA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8103"/>
            <a:ext cx="10972800" cy="929463"/>
          </a:xfrm>
        </p:spPr>
        <p:txBody>
          <a:bodyPr/>
          <a:lstStyle/>
          <a:p>
            <a:r>
              <a:rPr lang="en-US"/>
              <a:t>Sample Environments with Interrupt Levels</a:t>
            </a:r>
          </a:p>
        </p:txBody>
      </p:sp>
      <p:pic>
        <p:nvPicPr>
          <p:cNvPr id="8" name="Content Placeholder 7" descr="A picture containing clock&#10;&#10;Description automatically generated">
            <a:extLst>
              <a:ext uri="{FF2B5EF4-FFF2-40B4-BE49-F238E27FC236}">
                <a16:creationId xmlns:a16="http://schemas.microsoft.com/office/drawing/2014/main" id="{76C739ED-007C-4FB9-A3DF-6E7DCEEDD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78" y="2271588"/>
            <a:ext cx="4579808" cy="130605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44CA1-AC80-4B0E-AE8D-2BC208C97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FA58D-375A-4318-93A4-7697ADA4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97CA9-698B-41FC-A8DF-1922D93C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3A98EE3D-8CD1-4C3F-BD1C-C98C9596463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DA1939-8044-4647-92E3-95B754E00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0" y="1947282"/>
            <a:ext cx="5753450" cy="4313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7DD6D-663C-4187-8A0A-202EFABA5764}"/>
              </a:ext>
            </a:extLst>
          </p:cNvPr>
          <p:cNvSpPr txBox="1"/>
          <p:nvPr/>
        </p:nvSpPr>
        <p:spPr>
          <a:xfrm>
            <a:off x="6096000" y="3577639"/>
            <a:ext cx="5618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Shows 30 data points for each environment for ambient levels, as well as three manually generated interrupt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Normal distribution functions are used to show each sound level’s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minimum threshold levels are plotted alongside the ambient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Requirement of &lt;1% False Detection Rate: Receiver Operating Characteristic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807F61-816B-46A8-A7B3-B460CB4BF3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1642750"/>
            <a:ext cx="299593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lose up of a map&#10;&#10;Description automatically generated">
            <a:extLst>
              <a:ext uri="{FF2B5EF4-FFF2-40B4-BE49-F238E27FC236}">
                <a16:creationId xmlns:a16="http://schemas.microsoft.com/office/drawing/2014/main" id="{32530B9F-3F61-43B0-8258-496758F84A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63" y="1382892"/>
            <a:ext cx="7257172" cy="53057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320B9-81E4-454B-AFF5-17C8F6FB0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865" y="1137719"/>
            <a:ext cx="3487295" cy="8067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PCB Layout at maximum size constraint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C32CB-4950-459C-9CA0-247A3178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576A0-AF09-4AB0-A30C-77A6C1F2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31FA63CF-7D99-415E-8A2B-94F9EB1BB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5470" y="2933630"/>
            <a:ext cx="4863966" cy="2885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794AD-0799-475F-B004-AF14BE45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038" y="1021974"/>
            <a:ext cx="7044962" cy="693197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Updated PCB Layout Schematic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1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94AD-0799-475F-B004-AF14BE45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87522"/>
            <a:ext cx="10972800" cy="693197"/>
          </a:xfrm>
        </p:spPr>
        <p:txBody>
          <a:bodyPr>
            <a:normAutofit fontScale="90000"/>
          </a:bodyPr>
          <a:lstStyle/>
          <a:p>
            <a:r>
              <a:rPr lang="en-US"/>
              <a:t>Enclosure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C32CB-4950-459C-9CA0-247A3178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386A4-0800-4658-B01B-E2EEF5C0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ECE-9 Senior Design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576A0-AF09-4AB0-A30C-77A6C1F2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479B71-3298-4690-BC2C-CEE10E2E0E4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25854" r="34295" b="7052"/>
          <a:stretch/>
        </p:blipFill>
        <p:spPr bwMode="auto">
          <a:xfrm>
            <a:off x="508000" y="3465382"/>
            <a:ext cx="2320583" cy="2441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08AAE-46D9-4F21-8B73-E05CAF3BBB4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9" t="40598" r="36699"/>
          <a:stretch/>
        </p:blipFill>
        <p:spPr bwMode="auto">
          <a:xfrm>
            <a:off x="2801033" y="3465382"/>
            <a:ext cx="2433711" cy="2441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914A48-5697-4568-98CC-1B3A4C451A6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0" t="25427" r="12340" b="14316"/>
          <a:stretch/>
        </p:blipFill>
        <p:spPr bwMode="auto">
          <a:xfrm>
            <a:off x="5680223" y="3465382"/>
            <a:ext cx="3007846" cy="2441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1BEA0C-3827-46DA-ABC1-73604DDB1BB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1" r="13782"/>
          <a:stretch/>
        </p:blipFill>
        <p:spPr bwMode="auto">
          <a:xfrm>
            <a:off x="8688069" y="3453680"/>
            <a:ext cx="3118769" cy="2441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CDF63EED-7979-41B1-B956-4225AB543AAF}"/>
              </a:ext>
            </a:extLst>
          </p:cNvPr>
          <p:cNvSpPr/>
          <p:nvPr/>
        </p:nvSpPr>
        <p:spPr>
          <a:xfrm>
            <a:off x="1196327" y="3107080"/>
            <a:ext cx="315340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7CF4B684-B03C-4D49-89D3-4959A7B20AE4}"/>
              </a:ext>
            </a:extLst>
          </p:cNvPr>
          <p:cNvSpPr/>
          <p:nvPr/>
        </p:nvSpPr>
        <p:spPr>
          <a:xfrm>
            <a:off x="3772058" y="3118783"/>
            <a:ext cx="315340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F1C95A9-8CC5-4805-B985-A20C26F44A61}"/>
              </a:ext>
            </a:extLst>
          </p:cNvPr>
          <p:cNvSpPr/>
          <p:nvPr/>
        </p:nvSpPr>
        <p:spPr>
          <a:xfrm>
            <a:off x="6798502" y="3107079"/>
            <a:ext cx="315340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63CDB38-8869-432B-A0FD-0B205D0C5A64}"/>
              </a:ext>
            </a:extLst>
          </p:cNvPr>
          <p:cNvSpPr/>
          <p:nvPr/>
        </p:nvSpPr>
        <p:spPr>
          <a:xfrm>
            <a:off x="7464913" y="3107078"/>
            <a:ext cx="315340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013C2F8-1414-4ECA-B43D-0EECF78F1840}"/>
              </a:ext>
            </a:extLst>
          </p:cNvPr>
          <p:cNvSpPr/>
          <p:nvPr/>
        </p:nvSpPr>
        <p:spPr>
          <a:xfrm>
            <a:off x="9907478" y="3142187"/>
            <a:ext cx="214209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79BCDAC-8DEC-4FC3-B6AF-2B0C21B27AA4}"/>
              </a:ext>
            </a:extLst>
          </p:cNvPr>
          <p:cNvSpPr/>
          <p:nvPr/>
        </p:nvSpPr>
        <p:spPr>
          <a:xfrm>
            <a:off x="10247453" y="3144190"/>
            <a:ext cx="214209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84FAD3D2-F13A-4C6D-A024-558124178EFC}"/>
              </a:ext>
            </a:extLst>
          </p:cNvPr>
          <p:cNvSpPr/>
          <p:nvPr/>
        </p:nvSpPr>
        <p:spPr>
          <a:xfrm>
            <a:off x="10613224" y="3142187"/>
            <a:ext cx="214209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7E2B83D-3789-401F-A656-A38C98788D7C}"/>
              </a:ext>
            </a:extLst>
          </p:cNvPr>
          <p:cNvSpPr/>
          <p:nvPr/>
        </p:nvSpPr>
        <p:spPr>
          <a:xfrm>
            <a:off x="2007723" y="3107077"/>
            <a:ext cx="315340" cy="6931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28BF43-F4DF-43B0-AE2C-39AB7F53535D}"/>
              </a:ext>
            </a:extLst>
          </p:cNvPr>
          <p:cNvSpPr/>
          <p:nvPr/>
        </p:nvSpPr>
        <p:spPr>
          <a:xfrm>
            <a:off x="1880073" y="3789718"/>
            <a:ext cx="553731" cy="486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85068A-3033-4789-BBAF-6D8BF68D0B59}"/>
              </a:ext>
            </a:extLst>
          </p:cNvPr>
          <p:cNvSpPr txBox="1"/>
          <p:nvPr/>
        </p:nvSpPr>
        <p:spPr>
          <a:xfrm rot="16200000">
            <a:off x="423273" y="2025721"/>
            <a:ext cx="18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Audio Jack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A742C1-8462-4FB8-9729-331B829F8DB4}"/>
              </a:ext>
            </a:extLst>
          </p:cNvPr>
          <p:cNvSpPr txBox="1"/>
          <p:nvPr/>
        </p:nvSpPr>
        <p:spPr>
          <a:xfrm rot="16200000">
            <a:off x="2921388" y="1977225"/>
            <a:ext cx="201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 Audio Jack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2D0749-3DEE-442F-A9F1-7D4314A593C0}"/>
              </a:ext>
            </a:extLst>
          </p:cNvPr>
          <p:cNvSpPr txBox="1"/>
          <p:nvPr/>
        </p:nvSpPr>
        <p:spPr>
          <a:xfrm rot="16200000">
            <a:off x="6019717" y="2054113"/>
            <a:ext cx="18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31972C-07D9-4109-87A6-D903985F2CB2}"/>
              </a:ext>
            </a:extLst>
          </p:cNvPr>
          <p:cNvSpPr txBox="1"/>
          <p:nvPr/>
        </p:nvSpPr>
        <p:spPr>
          <a:xfrm rot="16200000">
            <a:off x="6692237" y="2054113"/>
            <a:ext cx="18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36A8BE-67EA-4B9A-A341-FBDE2FCD5EF8}"/>
              </a:ext>
            </a:extLst>
          </p:cNvPr>
          <p:cNvSpPr txBox="1"/>
          <p:nvPr/>
        </p:nvSpPr>
        <p:spPr>
          <a:xfrm rot="16200000">
            <a:off x="9079631" y="2068999"/>
            <a:ext cx="18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 Sensitivity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6640F-8B7F-4D77-9211-EA7D8A8D4707}"/>
              </a:ext>
            </a:extLst>
          </p:cNvPr>
          <p:cNvSpPr txBox="1"/>
          <p:nvPr/>
        </p:nvSpPr>
        <p:spPr>
          <a:xfrm rot="16200000">
            <a:off x="9341086" y="1987168"/>
            <a:ext cx="20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Medium Sensitivity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D6F480-E011-4F2E-9F36-EE23CEB59189}"/>
              </a:ext>
            </a:extLst>
          </p:cNvPr>
          <p:cNvSpPr txBox="1"/>
          <p:nvPr/>
        </p:nvSpPr>
        <p:spPr>
          <a:xfrm rot="16200000">
            <a:off x="9783873" y="2068997"/>
            <a:ext cx="18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Sensitivity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7EDDA5-DD35-46A5-8502-B6DA347020C6}"/>
              </a:ext>
            </a:extLst>
          </p:cNvPr>
          <p:cNvSpPr txBox="1"/>
          <p:nvPr/>
        </p:nvSpPr>
        <p:spPr>
          <a:xfrm rot="16200000">
            <a:off x="1156541" y="1800736"/>
            <a:ext cx="203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Intended Location for Micro-USB 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5E068-D97C-4AD9-81BE-3C242EF2FE0C}"/>
              </a:ext>
            </a:extLst>
          </p:cNvPr>
          <p:cNvSpPr txBox="1"/>
          <p:nvPr/>
        </p:nvSpPr>
        <p:spPr>
          <a:xfrm>
            <a:off x="1415441" y="5903934"/>
            <a:ext cx="947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Side A</a:t>
            </a:r>
            <a:endParaRPr lang="en-US"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317818-CDC8-4AEE-92E0-589084D06002}"/>
              </a:ext>
            </a:extLst>
          </p:cNvPr>
          <p:cNvSpPr txBox="1"/>
          <p:nvPr/>
        </p:nvSpPr>
        <p:spPr>
          <a:xfrm>
            <a:off x="3461359" y="5903933"/>
            <a:ext cx="947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Side B</a:t>
            </a:r>
            <a:endParaRPr lang="en-US"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8C5F6A-59C0-46DD-8074-BAD6E9ACBEF6}"/>
              </a:ext>
            </a:extLst>
          </p:cNvPr>
          <p:cNvSpPr txBox="1"/>
          <p:nvPr/>
        </p:nvSpPr>
        <p:spPr>
          <a:xfrm>
            <a:off x="6655495" y="5851740"/>
            <a:ext cx="947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Side C</a:t>
            </a:r>
            <a:endParaRPr lang="en-US"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A1E9BA-682D-447B-8BEE-2D2A29CBDFF7}"/>
              </a:ext>
            </a:extLst>
          </p:cNvPr>
          <p:cNvSpPr txBox="1"/>
          <p:nvPr/>
        </p:nvSpPr>
        <p:spPr>
          <a:xfrm>
            <a:off x="9880946" y="5851739"/>
            <a:ext cx="9478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Side D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59680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1D752394-43C1-427E-B2DD-01152A25176D}" vid="{C1AFEB5A-A8E7-4B53-9FC9-2042A43B65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5B3B3076A24A4FB38C346C24577C25" ma:contentTypeVersion="13" ma:contentTypeDescription="Create a new document." ma:contentTypeScope="" ma:versionID="1cf1cc1267861af2275f2325039ba11f">
  <xsd:schema xmlns:xsd="http://www.w3.org/2001/XMLSchema" xmlns:xs="http://www.w3.org/2001/XMLSchema" xmlns:p="http://schemas.microsoft.com/office/2006/metadata/properties" xmlns:ns3="198a0dcb-89da-44bf-9373-b9a3e59350c7" xmlns:ns4="4f1b40dc-a5b1-4b5b-b35c-3d25ce87044b" targetNamespace="http://schemas.microsoft.com/office/2006/metadata/properties" ma:root="true" ma:fieldsID="562101dfa2f40fd7db29cfdfc6966b78" ns3:_="" ns4:_="">
    <xsd:import namespace="198a0dcb-89da-44bf-9373-b9a3e59350c7"/>
    <xsd:import namespace="4f1b40dc-a5b1-4b5b-b35c-3d25ce8704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8a0dcb-89da-44bf-9373-b9a3e59350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1b40dc-a5b1-4b5b-b35c-3d25ce8704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A46D47-70B9-40A9-A41C-64E4FBEE9B6A}">
  <ds:schemaRefs>
    <ds:schemaRef ds:uri="198a0dcb-89da-44bf-9373-b9a3e59350c7"/>
    <ds:schemaRef ds:uri="4f1b40dc-a5b1-4b5b-b35c-3d25ce8704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5FC7427-D685-4B1E-B990-2243616252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C7CC08-CA3A-4B4F-93F9-387C33754C96}">
  <ds:schemaRefs>
    <ds:schemaRef ds:uri="198a0dcb-89da-44bf-9373-b9a3e59350c7"/>
    <ds:schemaRef ds:uri="4f1b40dc-a5b1-4b5b-b35c-3d25ce8704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</Words>
  <Application>Microsoft Office PowerPoint</Application>
  <PresentationFormat>Widescreen</PresentationFormat>
  <Paragraphs>204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Theme1</vt:lpstr>
      <vt:lpstr>PowerPoint Presentation</vt:lpstr>
      <vt:lpstr>PowerPoint Presentation</vt:lpstr>
      <vt:lpstr>Engineering Requirements</vt:lpstr>
      <vt:lpstr>High Level Schematic             Subsystems</vt:lpstr>
      <vt:lpstr>Alternatives</vt:lpstr>
      <vt:lpstr>Microphone</vt:lpstr>
      <vt:lpstr>Sample Environments with Interrupt Levels</vt:lpstr>
      <vt:lpstr>Updated PCB Layout Schematic</vt:lpstr>
      <vt:lpstr>Enclosure</vt:lpstr>
      <vt:lpstr>Microcontroller Programming</vt:lpstr>
      <vt:lpstr>PowerPoint Presentation</vt:lpstr>
      <vt:lpstr>Updated Schedule</vt:lpstr>
      <vt:lpstr>Impact of COVID-19</vt:lpstr>
      <vt:lpstr>Summary</vt:lpstr>
      <vt:lpstr>Demonstrations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Assignments</dc:title>
  <dc:creator>Jared Alves</dc:creator>
  <cp:lastModifiedBy>Michael J Benker</cp:lastModifiedBy>
  <cp:revision>3</cp:revision>
  <dcterms:created xsi:type="dcterms:W3CDTF">2020-04-27T03:59:36Z</dcterms:created>
  <dcterms:modified xsi:type="dcterms:W3CDTF">2020-09-06T12:44:37Z</dcterms:modified>
</cp:coreProperties>
</file>